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66" d="100"/>
          <a:sy n="66" d="100"/>
        </p:scale>
        <p:origin x="1476" y="1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6A699-183D-4278-B53D-3D098E8D3036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B990C-8268-4238-A66F-BD686366E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67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B990C-8268-4238-A66F-BD686366EA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509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1875-BEDE-4BC9-B55E-9316DFA6E34C}" type="datetime1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2300" y="162182"/>
            <a:ext cx="2057400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6652209F-3A01-4982-A5F7-6BE97D40F45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3361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0AAF-90E2-4646-A1BB-7EB54A04609D}" type="datetime1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0319" y="111274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1189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5FBD-0312-4037-9FDB-92D007C21CDA}" type="datetime1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9112" y="136782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9103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8425-6369-4D62-A21E-CCED7CB74F81}" type="datetime1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2735" y="136783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8964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7C6D-4B75-40EE-8768-472D0A15B675}" type="datetime1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696" y="96228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5420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483B-3B0D-451B-B334-3F9E014248D8}" type="datetime1">
              <a:rPr lang="en-GB" smtClean="0"/>
              <a:t>17/02/2016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67903" y="97024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1936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CD9-0E42-4990-98A7-A32ADE8BCF2A}" type="datetime1">
              <a:rPr lang="en-GB" smtClean="0"/>
              <a:t>17/02/2016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32735" y="168531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endParaRPr lang="en-GB" sz="11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9397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2F0F-F39B-45D6-8FBF-1E421CE6F043}" type="datetime1">
              <a:rPr lang="en-GB" smtClean="0"/>
              <a:t>17/02/2016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59111" y="136783"/>
            <a:ext cx="2057400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6652209F-3A01-4982-A5F7-6BE97D40F45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endParaRPr lang="en-GB" sz="11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6337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58E37-3913-4E6E-BC25-70E361E4EE7D}" type="datetime1">
              <a:rPr lang="en-GB" smtClean="0"/>
              <a:t>17/02/2016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76696" y="113812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6769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E6CF-2EDA-4F28-91CA-34E12391A940}" type="datetime1">
              <a:rPr lang="en-GB" smtClean="0"/>
              <a:t>17/02/2016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59112" y="127001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3146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9AED-E7C5-4865-8377-D1F7FC29CE9C}" type="datetime1">
              <a:rPr lang="en-GB" smtClean="0"/>
              <a:t>17/02/2016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50320" y="146308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3924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8BAC2-4EC0-4160-BF8B-AFBAA31461E6}" type="datetime1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75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429847"/>
            <a:ext cx="6858000" cy="1062090"/>
          </a:xfrm>
        </p:spPr>
        <p:txBody>
          <a:bodyPr>
            <a:normAutofit fontScale="90000"/>
          </a:bodyPr>
          <a:lstStyle/>
          <a:p>
            <a:r>
              <a:rPr lang="en-GB" sz="4000" dirty="0" smtClean="0">
                <a:latin typeface="Berlin Sans FB" panose="020E0602020502020306" pitchFamily="34" charset="0"/>
              </a:rPr>
              <a:t>Exploring... Cote d’Azur (Year 8)</a:t>
            </a:r>
            <a:br>
              <a:rPr lang="en-GB" sz="4000" dirty="0" smtClean="0">
                <a:latin typeface="Berlin Sans FB" panose="020E0602020502020306" pitchFamily="34" charset="0"/>
              </a:rPr>
            </a:br>
            <a:r>
              <a:rPr lang="en-GB" sz="3600" dirty="0" smtClean="0">
                <a:latin typeface="Berlin Sans FB" panose="020E0602020502020306" pitchFamily="34" charset="0"/>
              </a:rPr>
              <a:t>Lesson 8 </a:t>
            </a:r>
            <a:r>
              <a:rPr lang="en-GB" sz="3600" dirty="0" smtClean="0">
                <a:latin typeface="Berlin Sans FB" panose="020E0602020502020306" pitchFamily="34" charset="0"/>
              </a:rPr>
              <a:t>– Food</a:t>
            </a:r>
            <a:br>
              <a:rPr lang="en-GB" sz="3600" dirty="0" smtClean="0">
                <a:latin typeface="Berlin Sans FB" panose="020E0602020502020306" pitchFamily="34" charset="0"/>
              </a:rPr>
            </a:br>
            <a:r>
              <a:rPr lang="en-GB" sz="2700" dirty="0">
                <a:latin typeface="Berlin Sans FB" panose="020E0602020502020306" pitchFamily="34" charset="0"/>
              </a:rPr>
              <a:t>Provençal </a:t>
            </a:r>
            <a:r>
              <a:rPr lang="en-GB" sz="2700" dirty="0" smtClean="0">
                <a:latin typeface="Berlin Sans FB" panose="020E0602020502020306" pitchFamily="34" charset="0"/>
              </a:rPr>
              <a:t>Specialities</a:t>
            </a:r>
            <a:endParaRPr lang="en-GB" sz="2700" dirty="0">
              <a:latin typeface="Berlin Sans FB" panose="020E0602020502020306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72300" y="64722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1</a:t>
            </a:fld>
            <a:endParaRPr lang="en-GB" dirty="0"/>
          </a:p>
        </p:txBody>
      </p:sp>
      <p:pic>
        <p:nvPicPr>
          <p:cNvPr id="11" name="Picture 10" descr="File:Paul Cézanne 10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947" y="1717040"/>
            <a:ext cx="5412105" cy="39954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2081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59111" y="44963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z="1050" smtClean="0">
                <a:solidFill>
                  <a:schemeClr val="tx1"/>
                </a:solidFill>
              </a:rPr>
              <a:t>2</a:t>
            </a:fld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41512" y="5986463"/>
            <a:ext cx="5260975" cy="47197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 smtClean="0">
                <a:latin typeface="Berlin Sans FB" panose="020E0602020502020306" pitchFamily="34" charset="0"/>
              </a:rPr>
              <a:t>Picture A</a:t>
            </a:r>
            <a:endParaRPr lang="en-GB" dirty="0">
              <a:latin typeface="Berlin Sans FB" panose="020E0602020502020306" pitchFamily="34" charset="0"/>
            </a:endParaRPr>
          </a:p>
          <a:p>
            <a:pPr marL="0" indent="0" algn="ctr">
              <a:buNone/>
            </a:pPr>
            <a:endParaRPr lang="en-GB" dirty="0" smtClean="0">
              <a:latin typeface="Berlin Sans FB" panose="020E0602020502020306" pitchFamily="34" charset="0"/>
            </a:endParaRPr>
          </a:p>
          <a:p>
            <a:pPr marL="0" indent="0" algn="ctr">
              <a:buNone/>
            </a:pPr>
            <a:endParaRPr lang="en-GB" dirty="0" smtClean="0">
              <a:latin typeface="Berlin Sans FB" panose="020E0602020502020306" pitchFamily="34" charset="0"/>
            </a:endParaRPr>
          </a:p>
          <a:p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950793" y="285162"/>
            <a:ext cx="5260975" cy="47197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 smtClean="0">
                <a:latin typeface="Berlin Sans FB" panose="020E0602020502020306" pitchFamily="34" charset="0"/>
              </a:rPr>
              <a:t>2.</a:t>
            </a:r>
          </a:p>
          <a:p>
            <a:endParaRPr lang="en-GB" dirty="0">
              <a:latin typeface="Berlin Sans FB" panose="020E0602020502020306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069" y="703693"/>
            <a:ext cx="3961863" cy="528277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528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89885" y="83051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3</a:t>
            </a:fld>
            <a:endParaRPr lang="en-GB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1941512" y="5987566"/>
            <a:ext cx="5260975" cy="471976"/>
          </a:xfrm>
        </p:spPr>
        <p:txBody>
          <a:bodyPr>
            <a:normAutofit/>
          </a:bodyPr>
          <a:lstStyle/>
          <a:p>
            <a:r>
              <a:rPr lang="en-GB" sz="2100" dirty="0" smtClean="0">
                <a:latin typeface="Berlin Sans FB" panose="020E0602020502020306" pitchFamily="34" charset="0"/>
              </a:rPr>
              <a:t>Picture B</a:t>
            </a:r>
            <a:endParaRPr lang="en-GB" sz="2100" dirty="0">
              <a:latin typeface="Berlin Sans FB" panose="020E0602020502020306" pitchFamily="34" charset="0"/>
            </a:endParaRPr>
          </a:p>
          <a:p>
            <a:endParaRPr lang="en-GB" sz="2100" dirty="0">
              <a:latin typeface="Berlin Sans FB" panose="020E0602020502020306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489" y="1087709"/>
            <a:ext cx="6565022" cy="4369661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271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758461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90407" y="36974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4</a:t>
            </a:fld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941512" y="5987566"/>
            <a:ext cx="5260975" cy="471976"/>
          </a:xfrm>
        </p:spPr>
        <p:txBody>
          <a:bodyPr>
            <a:normAutofit/>
          </a:bodyPr>
          <a:lstStyle/>
          <a:p>
            <a:r>
              <a:rPr lang="en-GB" sz="2100" dirty="0" smtClean="0">
                <a:latin typeface="Berlin Sans FB" panose="020E0602020502020306" pitchFamily="34" charset="0"/>
              </a:rPr>
              <a:t>Picture C</a:t>
            </a:r>
            <a:endParaRPr lang="en-GB" sz="2100" dirty="0">
              <a:latin typeface="Berlin Sans FB" panose="020E0602020502020306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74" y="884226"/>
            <a:ext cx="7025452" cy="4676313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7713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7469" y="65466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5</a:t>
            </a:fld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941512" y="5986463"/>
            <a:ext cx="5260975" cy="471976"/>
          </a:xfrm>
        </p:spPr>
        <p:txBody>
          <a:bodyPr>
            <a:normAutofit/>
          </a:bodyPr>
          <a:lstStyle/>
          <a:p>
            <a:r>
              <a:rPr lang="en-GB" sz="2100" dirty="0" smtClean="0">
                <a:latin typeface="Berlin Sans FB" panose="020E0602020502020306" pitchFamily="34" charset="0"/>
              </a:rPr>
              <a:t>Picture D</a:t>
            </a:r>
            <a:endParaRPr lang="en-GB" sz="2100" dirty="0">
              <a:latin typeface="Berlin Sans FB" panose="020E0602020502020306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787" y="774617"/>
            <a:ext cx="6490426" cy="486782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2080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7469" y="65466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6</a:t>
            </a:fld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941512" y="5986463"/>
            <a:ext cx="5260975" cy="471976"/>
          </a:xfrm>
        </p:spPr>
        <p:txBody>
          <a:bodyPr>
            <a:normAutofit/>
          </a:bodyPr>
          <a:lstStyle/>
          <a:p>
            <a:r>
              <a:rPr lang="en-GB" sz="2100" dirty="0" smtClean="0">
                <a:latin typeface="Berlin Sans FB" panose="020E0602020502020306" pitchFamily="34" charset="0"/>
              </a:rPr>
              <a:t>Picture E</a:t>
            </a:r>
            <a:endParaRPr lang="en-GB" sz="2100" dirty="0">
              <a:latin typeface="Berlin Sans FB" panose="020E0602020502020306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095" y="1080037"/>
            <a:ext cx="6811811" cy="4256979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3551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46</Words>
  <Application>Microsoft Office PowerPoint</Application>
  <PresentationFormat>On-screen Show (4:3)</PresentationFormat>
  <Paragraphs>18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Berlin Sans FB</vt:lpstr>
      <vt:lpstr>Calibri</vt:lpstr>
      <vt:lpstr>Calibri Light</vt:lpstr>
      <vt:lpstr>Palatino Linotype</vt:lpstr>
      <vt:lpstr>Times New Roman</vt:lpstr>
      <vt:lpstr>Office Theme</vt:lpstr>
      <vt:lpstr>Exploring... Cote d’Azur (Year 8) Lesson 8 – Food Provençal Specialities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Exploring... Midi-Pyrenees (Year 9)</dc:title>
  <dc:creator>Natasha Kittlety</dc:creator>
  <cp:lastModifiedBy>Rachel Stobbart</cp:lastModifiedBy>
  <cp:revision>18</cp:revision>
  <dcterms:created xsi:type="dcterms:W3CDTF">2016-02-08T12:03:26Z</dcterms:created>
  <dcterms:modified xsi:type="dcterms:W3CDTF">2016-02-17T12:28:34Z</dcterms:modified>
</cp:coreProperties>
</file>