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5" d="100"/>
          <a:sy n="75" d="100"/>
        </p:scale>
        <p:origin x="5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6 </a:t>
            </a:r>
            <a:r>
              <a:rPr lang="en-GB" sz="3600" dirty="0" smtClean="0">
                <a:latin typeface="Berlin Sans FB" panose="020E0602020502020306" pitchFamily="34" charset="0"/>
              </a:rPr>
              <a:t>– Cinema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Cannes Film Festival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Guillaume </a:t>
            </a:r>
            <a:r>
              <a:rPr lang="en-GB" dirty="0" err="1">
                <a:latin typeface="Berlin Sans FB" panose="020E0602020502020306" pitchFamily="34" charset="0"/>
              </a:rPr>
              <a:t>Canet</a:t>
            </a:r>
            <a:endParaRPr lang="en-GB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950793" y="285162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3. Actors</a:t>
            </a: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7" name="Picture 16" descr="File:Guillaume Canet César 20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7" y="713541"/>
            <a:ext cx="3638147" cy="51618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>
                <a:latin typeface="Berlin Sans FB" panose="020E0602020502020306" pitchFamily="34" charset="0"/>
              </a:rPr>
              <a:t>Omar </a:t>
            </a:r>
            <a:r>
              <a:rPr lang="en-GB" sz="2100" dirty="0" err="1">
                <a:latin typeface="Berlin Sans FB" panose="020E0602020502020306" pitchFamily="34" charset="0"/>
              </a:rPr>
              <a:t>Sy</a:t>
            </a:r>
            <a:endParaRPr lang="en-GB" sz="2100" dirty="0">
              <a:latin typeface="Berlin Sans FB" panose="020E0602020502020306" pitchFamily="34" charset="0"/>
            </a:endParaRPr>
          </a:p>
          <a:p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25" name="Picture 24" descr="File:Omar Sy 2012 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642" y="571500"/>
            <a:ext cx="3816716" cy="54160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>
                <a:latin typeface="Berlin Sans FB" panose="020E0602020502020306" pitchFamily="34" charset="0"/>
              </a:rPr>
              <a:t>Leila </a:t>
            </a:r>
            <a:r>
              <a:rPr lang="en-GB" sz="2100" dirty="0" err="1">
                <a:latin typeface="Berlin Sans FB" panose="020E0602020502020306" pitchFamily="34" charset="0"/>
              </a:rPr>
              <a:t>Bekhti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14" name="Picture 13" descr="File:Leïla Bekhti Cannes 201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08" y="439073"/>
            <a:ext cx="5913584" cy="52879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 err="1">
                <a:latin typeface="Berlin Sans FB" panose="020E0602020502020306" pitchFamily="34" charset="0"/>
              </a:rPr>
              <a:t>Clémence</a:t>
            </a:r>
            <a:r>
              <a:rPr lang="en-GB" sz="2100" dirty="0">
                <a:latin typeface="Berlin Sans FB" panose="020E0602020502020306" pitchFamily="34" charset="0"/>
              </a:rPr>
              <a:t> </a:t>
            </a:r>
            <a:r>
              <a:rPr lang="en-GB" sz="2100" dirty="0" err="1">
                <a:latin typeface="Berlin Sans FB" panose="020E0602020502020306" pitchFamily="34" charset="0"/>
              </a:rPr>
              <a:t>Poésy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20" name="Picture 19" descr="File:Clémence Poésy Deauville 201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45" y="430591"/>
            <a:ext cx="3737711" cy="5515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44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6 – Cinema Cannes Film Festival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17</cp:revision>
  <dcterms:created xsi:type="dcterms:W3CDTF">2016-02-08T12:03:26Z</dcterms:created>
  <dcterms:modified xsi:type="dcterms:W3CDTF">2016-02-17T12:23:58Z</dcterms:modified>
</cp:coreProperties>
</file>