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75" d="100"/>
          <a:sy n="75" d="100"/>
        </p:scale>
        <p:origin x="190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A699-183D-4278-B53D-3D098E8D3036}" type="datetimeFigureOut">
              <a:rPr lang="en-GB" smtClean="0"/>
              <a:t>17/02/2016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90C-8268-4238-A66F-BD686366E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6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B990C-8268-4238-A66F-BD686366E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0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1875-BEDE-4BC9-B55E-9316DFA6E34C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162182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361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0AAF-90E2-4646-A1BB-7EB54A04609D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0319" y="1112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18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5FBD-0312-4037-9FDB-92D007C21CDA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9112" y="13678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103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8425-6369-4D62-A21E-CCED7CB74F81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2735" y="13678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8964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7C6D-4B75-40EE-8768-472D0A15B675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696" y="9622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20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483B-3B0D-451B-B334-3F9E014248D8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67903" y="9702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936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BCD9-0E42-4990-98A7-A32ADE8BCF2A}" type="datetime1">
              <a:rPr lang="en-GB" smtClean="0"/>
              <a:t>17/02/2016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2735" y="16853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39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2F0F-F39B-45D6-8FBF-1E421CE6F043}" type="datetime1">
              <a:rPr lang="en-GB" smtClean="0"/>
              <a:t>17/02/2016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59111" y="136783"/>
            <a:ext cx="20574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652209F-3A01-4982-A5F7-6BE97D40F4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endParaRPr lang="en-GB" sz="11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337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8E37-3913-4E6E-BC25-70E361E4EE7D}" type="datetime1">
              <a:rPr lang="en-GB" smtClean="0"/>
              <a:t>17/02/2016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6696" y="11381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769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E6CF-2EDA-4F28-91CA-34E12391A940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9112" y="12700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46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AED-E7C5-4865-8377-D1F7FC29CE9C}" type="datetime1">
              <a:rPr lang="en-GB" smtClean="0"/>
              <a:t>17/02/2016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50320" y="146308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790317" y="6447912"/>
            <a:ext cx="30956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ZigZag Education, </a:t>
            </a:r>
            <a:r>
              <a:rPr lang="en-GB" sz="1100" dirty="0" smtClean="0">
                <a:solidFill>
                  <a:schemeClr val="tx1"/>
                </a:solidFill>
              </a:rPr>
              <a:t>2016</a:t>
            </a: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92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BAC2-4EC0-4160-BF8B-AFBAA31461E6}" type="datetime1">
              <a:rPr lang="en-GB" smtClean="0"/>
              <a:t>17/02/2016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2209F-3A01-4982-A5F7-6BE97D40F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29847"/>
            <a:ext cx="6858000" cy="106209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Berlin Sans FB" panose="020E0602020502020306" pitchFamily="34" charset="0"/>
              </a:rPr>
              <a:t>Exploring... Cote d’Azur (Year 8)</a:t>
            </a:r>
            <a:br>
              <a:rPr lang="en-GB" sz="4000" dirty="0" smtClean="0">
                <a:latin typeface="Berlin Sans FB" panose="020E0602020502020306" pitchFamily="34" charset="0"/>
              </a:rPr>
            </a:br>
            <a:r>
              <a:rPr lang="en-GB" sz="3600" dirty="0" smtClean="0">
                <a:latin typeface="Berlin Sans FB" panose="020E0602020502020306" pitchFamily="34" charset="0"/>
              </a:rPr>
              <a:t>Lesson 3 </a:t>
            </a:r>
            <a:r>
              <a:rPr lang="en-GB" sz="3600" dirty="0" smtClean="0">
                <a:latin typeface="Berlin Sans FB" panose="020E0602020502020306" pitchFamily="34" charset="0"/>
              </a:rPr>
              <a:t>– Art</a:t>
            </a:r>
            <a:br>
              <a:rPr lang="en-GB" sz="3600" dirty="0" smtClean="0">
                <a:latin typeface="Berlin Sans FB" panose="020E0602020502020306" pitchFamily="34" charset="0"/>
              </a:rPr>
            </a:br>
            <a:r>
              <a:rPr lang="en-GB" sz="2700" dirty="0">
                <a:latin typeface="Berlin Sans FB" panose="020E0602020502020306" pitchFamily="34" charset="0"/>
              </a:rPr>
              <a:t>Paul Cézanne, the Provençal painter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72300" y="64722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1</a:t>
            </a:fld>
            <a:endParaRPr lang="en-GB" dirty="0"/>
          </a:p>
        </p:txBody>
      </p:sp>
      <p:pic>
        <p:nvPicPr>
          <p:cNvPr id="11" name="Picture 10" descr="File:Paul Cézanne 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947" y="1717040"/>
            <a:ext cx="5412105" cy="39954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8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1426" y="6447912"/>
            <a:ext cx="79930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6477000" algn="r"/>
              </a:tabLst>
            </a:pPr>
            <a:r>
              <a:rPr lang="en-GB" sz="1100" i="1" dirty="0">
                <a:solidFill>
                  <a:schemeClr val="tx1"/>
                </a:solidFill>
                <a:cs typeface="Times New Roman" pitchFamily="18" charset="0"/>
              </a:rPr>
              <a:t>Photocopiable/digital resources may only be copied by the purchasing institution on a single site and for their own use</a:t>
            </a:r>
            <a:endParaRPr lang="en-GB" sz="16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  <a:p>
            <a:pPr>
              <a:tabLst>
                <a:tab pos="6477000" algn="r"/>
              </a:tabLst>
            </a:pPr>
            <a:r>
              <a:rPr lang="en-GB" sz="11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59111" y="44963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z="1050" smtClean="0">
                <a:solidFill>
                  <a:schemeClr val="tx1"/>
                </a:solidFill>
              </a:rPr>
              <a:t>2</a:t>
            </a:fld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41512" y="5986463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Painting </a:t>
            </a:r>
            <a:r>
              <a:rPr lang="en-GB" dirty="0">
                <a:latin typeface="Berlin Sans FB" panose="020E0602020502020306" pitchFamily="34" charset="0"/>
              </a:rPr>
              <a:t>1: </a:t>
            </a:r>
            <a:r>
              <a:rPr lang="en-GB" dirty="0">
                <a:latin typeface="Berlin Sans FB" panose="020E0602020502020306" pitchFamily="34" charset="0"/>
              </a:rPr>
              <a:t>Mont Sainte-</a:t>
            </a:r>
            <a:r>
              <a:rPr lang="en-GB" dirty="0" err="1">
                <a:latin typeface="Berlin Sans FB" panose="020E0602020502020306" pitchFamily="34" charset="0"/>
              </a:rPr>
              <a:t>Victoire</a:t>
            </a:r>
            <a:endParaRPr lang="en-GB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GB" dirty="0" smtClean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4" name="Picture 13" descr="File:Paul Cézanne 10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93" y="871537"/>
            <a:ext cx="6480175" cy="47840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1941513" y="334255"/>
            <a:ext cx="5260975" cy="47197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latin typeface="Berlin Sans FB" panose="020E0602020502020306" pitchFamily="34" charset="0"/>
              </a:rPr>
              <a:t>Starter</a:t>
            </a:r>
          </a:p>
          <a:p>
            <a:endParaRPr lang="en-GB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9885" y="83051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3</a:t>
            </a:fld>
            <a:endParaRPr lang="en-GB" dirty="0"/>
          </a:p>
        </p:txBody>
      </p:sp>
      <p:pic>
        <p:nvPicPr>
          <p:cNvPr id="22" name="Picture 21" descr="File:Paul Cézanne 04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92150"/>
            <a:ext cx="6480175" cy="51943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/>
          <a:lstStyle/>
          <a:p>
            <a:r>
              <a:rPr lang="en-GB" sz="2100" dirty="0">
                <a:latin typeface="Berlin Sans FB" panose="020E0602020502020306" pitchFamily="34" charset="0"/>
              </a:rPr>
              <a:t>Painting 2: </a:t>
            </a:r>
            <a:r>
              <a:rPr lang="en-GB" sz="2100" dirty="0" err="1">
                <a:latin typeface="Berlin Sans FB" panose="020E0602020502020306" pitchFamily="34" charset="0"/>
              </a:rPr>
              <a:t>Baie</a:t>
            </a:r>
            <a:r>
              <a:rPr lang="en-GB" sz="2100" dirty="0">
                <a:latin typeface="Berlin Sans FB" panose="020E0602020502020306" pitchFamily="34" charset="0"/>
              </a:rPr>
              <a:t> de Marseille</a:t>
            </a:r>
          </a:p>
          <a:p>
            <a:endParaRPr lang="en-GB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58461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90407" y="36974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4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7566"/>
            <a:ext cx="5260975" cy="471976"/>
          </a:xfrm>
        </p:spPr>
        <p:txBody>
          <a:bodyPr/>
          <a:lstStyle/>
          <a:p>
            <a:r>
              <a:rPr lang="en-GB" sz="2100" dirty="0">
                <a:latin typeface="Berlin Sans FB" panose="020E0602020502020306" pitchFamily="34" charset="0"/>
              </a:rPr>
              <a:t>Painting 3: Le Jas de </a:t>
            </a:r>
            <a:r>
              <a:rPr lang="en-GB" sz="2100" dirty="0" err="1">
                <a:latin typeface="Berlin Sans FB" panose="020E0602020502020306" pitchFamily="34" charset="0"/>
              </a:rPr>
              <a:t>Bouffan</a:t>
            </a:r>
            <a:endParaRPr lang="en-GB" sz="2100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12" name="Picture 11" descr="File:Paul Cézanne 0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931" y="219536"/>
            <a:ext cx="4382135" cy="57003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77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7469" y="65466"/>
            <a:ext cx="2057400" cy="365125"/>
          </a:xfrm>
        </p:spPr>
        <p:txBody>
          <a:bodyPr/>
          <a:lstStyle/>
          <a:p>
            <a:fld id="{6652209F-3A01-4982-A5F7-6BE97D40F453}" type="slidenum">
              <a:rPr lang="en-GB" smtClean="0"/>
              <a:t>5</a:t>
            </a:fld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941512" y="5986463"/>
            <a:ext cx="5260975" cy="471976"/>
          </a:xfrm>
        </p:spPr>
        <p:txBody>
          <a:bodyPr>
            <a:normAutofit/>
          </a:bodyPr>
          <a:lstStyle/>
          <a:p>
            <a:r>
              <a:rPr lang="fr-FR" sz="2100" dirty="0">
                <a:latin typeface="Berlin Sans FB" panose="020E0602020502020306" pitchFamily="34" charset="0"/>
              </a:rPr>
              <a:t>Painting 4: Maison en </a:t>
            </a:r>
            <a:r>
              <a:rPr lang="fr-FR" sz="2100" dirty="0">
                <a:latin typeface="Berlin Sans FB" panose="020E0602020502020306" pitchFamily="34" charset="0"/>
              </a:rPr>
              <a:t>Provence</a:t>
            </a:r>
            <a:endParaRPr lang="en-GB" sz="2100" dirty="0">
              <a:latin typeface="Berlin Sans FB" panose="020E0602020502020306" pitchFamily="34" charset="0"/>
            </a:endParaRPr>
          </a:p>
        </p:txBody>
      </p:sp>
      <p:pic>
        <p:nvPicPr>
          <p:cNvPr id="18" name="Picture 17" descr="File:Paul Cézanne 07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1" y="585977"/>
            <a:ext cx="6480175" cy="52451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08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58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Palatino Linotype</vt:lpstr>
      <vt:lpstr>Times New Roman</vt:lpstr>
      <vt:lpstr>Office Theme</vt:lpstr>
      <vt:lpstr>Exploring... Cote d’Azur (Year 8) Lesson 3 – Art Paul Cézanne, the Provençal painter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Exploring... Midi-Pyrenees (Year 9)</dc:title>
  <dc:creator>Natasha Kittlety</dc:creator>
  <cp:lastModifiedBy>Rachel Stobbart</cp:lastModifiedBy>
  <cp:revision>14</cp:revision>
  <dcterms:created xsi:type="dcterms:W3CDTF">2016-02-08T12:03:26Z</dcterms:created>
  <dcterms:modified xsi:type="dcterms:W3CDTF">2016-02-17T12:04:43Z</dcterms:modified>
</cp:coreProperties>
</file>