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75" d="100"/>
          <a:sy n="75" d="100"/>
        </p:scale>
        <p:origin x="120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17/02/2016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Berlin Sans FB" panose="020E0602020502020306" pitchFamily="34" charset="0"/>
              </a:rPr>
              <a:t>Exploring... Cote d’Azur (Year 8)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2 </a:t>
            </a:r>
            <a:r>
              <a:rPr lang="en-GB" sz="3600" dirty="0" smtClean="0">
                <a:latin typeface="Berlin Sans FB" panose="020E0602020502020306" pitchFamily="34" charset="0"/>
              </a:rPr>
              <a:t>– History</a:t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>
                <a:latin typeface="Berlin Sans FB" panose="020E0602020502020306" pitchFamily="34" charset="0"/>
              </a:rPr>
              <a:t>Provence-</a:t>
            </a:r>
            <a:r>
              <a:rPr lang="en-GB" sz="2700" dirty="0" err="1">
                <a:latin typeface="Berlin Sans FB" panose="020E0602020502020306" pitchFamily="34" charset="0"/>
              </a:rPr>
              <a:t>Alpes</a:t>
            </a:r>
            <a:r>
              <a:rPr lang="en-GB" sz="2700" dirty="0">
                <a:latin typeface="Berlin Sans FB" panose="020E0602020502020306" pitchFamily="34" charset="0"/>
              </a:rPr>
              <a:t>-Côte d’Azur during World War II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1" name="Picture 10" descr="File:Paul Cézanne 1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47" y="1717040"/>
            <a:ext cx="5412105" cy="39954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1512" y="5986463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1.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417" y="871538"/>
            <a:ext cx="8625167" cy="4668032"/>
          </a:xfrm>
          <a:prstGeom prst="roundRect">
            <a:avLst>
              <a:gd name="adj" fmla="val 78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File:France zonelibre blan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26" y="1407173"/>
            <a:ext cx="3758425" cy="35967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4129851" y="1407173"/>
            <a:ext cx="4805413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 1940, la France est divisée en deux parties. Le nord est occupé par les Allemands. Le sud-est est une zone libre. La région Provence-Alpes-Côte d’Azur obéit aux ordres du Maréchal Pétain. 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Les conditions de vie dans la région sont très difficiles. Les gens meurent de faim. 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Maréchal Pétain supprime aussi plusieurs libertés. Par exemple, les médias ne peuvent pas critiquer le régime autoritaire. 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 plus, le Maréchal Pétain aide l’Allemagne nazie. Son gouvernement organise la déportation de Juifs vers les camps de concentration. </a:t>
            </a:r>
            <a:endParaRPr lang="en-GB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2000" y="5073948"/>
            <a:ext cx="374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régime de Vichy prend fin en 1944.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139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Cote d’Azur (Year 8) Lesson 2 – History Provence-Alpes-Côte d’Azur during World War II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Rachel Stobbart</cp:lastModifiedBy>
  <cp:revision>12</cp:revision>
  <dcterms:created xsi:type="dcterms:W3CDTF">2016-02-08T12:03:26Z</dcterms:created>
  <dcterms:modified xsi:type="dcterms:W3CDTF">2016-02-17T11:59:23Z</dcterms:modified>
</cp:coreProperties>
</file>