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6A699-183D-4278-B53D-3D098E8D3036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B990C-8268-4238-A66F-BD686366E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B990C-8268-4238-A66F-BD686366E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50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1875-BEDE-4BC9-B55E-9316DFA6E34C}" type="datetime1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300" y="162182"/>
            <a:ext cx="20574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6652209F-3A01-4982-A5F7-6BE97D40F45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3361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0AAF-90E2-4646-A1BB-7EB54A04609D}" type="datetime1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0319" y="11127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1189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5FBD-0312-4037-9FDB-92D007C21CDA}" type="datetime1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9112" y="13678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9103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8425-6369-4D62-A21E-CCED7CB74F81}" type="datetime1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2735" y="136783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8964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7C6D-4B75-40EE-8768-472D0A15B675}" type="datetime1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696" y="96228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5420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483B-3B0D-451B-B334-3F9E014248D8}" type="datetime1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67903" y="9702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1936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CD9-0E42-4990-98A7-A32ADE8BCF2A}" type="datetime1">
              <a:rPr lang="en-GB" smtClean="0"/>
              <a:t>16/12/2021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32735" y="16853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endParaRPr lang="en-GB" sz="11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9397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2F0F-F39B-45D6-8FBF-1E421CE6F043}" type="datetime1">
              <a:rPr lang="en-GB" smtClean="0"/>
              <a:t>16/12/2021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59111" y="136783"/>
            <a:ext cx="20574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6652209F-3A01-4982-A5F7-6BE97D40F4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endParaRPr lang="en-GB" sz="11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6337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8E37-3913-4E6E-BC25-70E361E4EE7D}" type="datetime1">
              <a:rPr lang="en-GB" smtClean="0"/>
              <a:t>16/12/2021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6696" y="11381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6769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E6CF-2EDA-4F28-91CA-34E12391A940}" type="datetime1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59112" y="12700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3146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9AED-E7C5-4865-8377-D1F7FC29CE9C}" type="datetime1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50320" y="146308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3924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8BAC2-4EC0-4160-BF8B-AFBAA31461E6}" type="datetime1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5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29847"/>
            <a:ext cx="6858000" cy="1062090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latin typeface="Berlin Sans FB" panose="020E0602020502020306" pitchFamily="34" charset="0"/>
              </a:rPr>
              <a:t>Exploring... Cote d’Azur (Year 8)</a:t>
            </a:r>
            <a:br>
              <a:rPr lang="en-GB" sz="4000" dirty="0" smtClean="0">
                <a:latin typeface="Berlin Sans FB" panose="020E0602020502020306" pitchFamily="34" charset="0"/>
              </a:rPr>
            </a:br>
            <a:r>
              <a:rPr lang="en-GB" sz="3600" dirty="0" smtClean="0">
                <a:latin typeface="Berlin Sans FB" panose="020E0602020502020306" pitchFamily="34" charset="0"/>
              </a:rPr>
              <a:t>Lesson </a:t>
            </a:r>
            <a:r>
              <a:rPr lang="en-GB" sz="3600" dirty="0" smtClean="0">
                <a:latin typeface="Berlin Sans FB" panose="020E0602020502020306" pitchFamily="34" charset="0"/>
              </a:rPr>
              <a:t>1 </a:t>
            </a:r>
            <a:r>
              <a:rPr lang="en-GB" sz="3600" dirty="0" smtClean="0">
                <a:latin typeface="Berlin Sans FB" panose="020E0602020502020306" pitchFamily="34" charset="0"/>
              </a:rPr>
              <a:t>– </a:t>
            </a:r>
            <a:r>
              <a:rPr lang="en-GB" sz="3600" dirty="0" smtClean="0">
                <a:latin typeface="Berlin Sans FB" panose="020E0602020502020306" pitchFamily="34" charset="0"/>
              </a:rPr>
              <a:t>Geography</a:t>
            </a:r>
            <a:r>
              <a:rPr lang="en-GB" sz="3600" dirty="0" smtClean="0">
                <a:latin typeface="Berlin Sans FB" panose="020E0602020502020306" pitchFamily="34" charset="0"/>
              </a:rPr>
              <a:t/>
            </a:r>
            <a:br>
              <a:rPr lang="en-GB" sz="3600" dirty="0" smtClean="0">
                <a:latin typeface="Berlin Sans FB" panose="020E0602020502020306" pitchFamily="34" charset="0"/>
              </a:rPr>
            </a:br>
            <a:r>
              <a:rPr lang="en-GB" sz="2700" dirty="0">
                <a:latin typeface="Berlin Sans FB" panose="020E0602020502020306" pitchFamily="34" charset="0"/>
              </a:rPr>
              <a:t>Provence-Alpes-Côte </a:t>
            </a:r>
            <a:r>
              <a:rPr lang="en-GB" sz="2700" dirty="0" smtClean="0">
                <a:latin typeface="Berlin Sans FB" panose="020E0602020502020306" pitchFamily="34" charset="0"/>
              </a:rPr>
              <a:t>d’Azur</a:t>
            </a:r>
            <a:endParaRPr lang="en-GB" sz="2700" dirty="0">
              <a:latin typeface="Berlin Sans FB" panose="020E0602020502020306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72300" y="6472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1</a:t>
            </a:fld>
            <a:endParaRPr lang="en-GB" dirty="0"/>
          </a:p>
        </p:txBody>
      </p:sp>
      <p:pic>
        <p:nvPicPr>
          <p:cNvPr id="11" name="Picture 10" descr="File:Paul Cézanne 10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947" y="1717040"/>
            <a:ext cx="5412105" cy="39954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2081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59111" y="44963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z="1050" smtClean="0">
                <a:solidFill>
                  <a:schemeClr val="tx1"/>
                </a:solidFill>
              </a:rPr>
              <a:t>2</a:t>
            </a:fld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41512" y="5986463"/>
            <a:ext cx="5260975" cy="47197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>
                <a:latin typeface="Berlin Sans FB" panose="020E0602020502020306" pitchFamily="34" charset="0"/>
              </a:rPr>
              <a:t>A. Complete </a:t>
            </a:r>
            <a:r>
              <a:rPr lang="fr-FR" dirty="0" err="1" smtClean="0">
                <a:latin typeface="Berlin Sans FB" panose="020E0602020502020306" pitchFamily="34" charset="0"/>
              </a:rPr>
              <a:t>Maps</a:t>
            </a:r>
            <a:endParaRPr lang="en-GB" dirty="0" smtClean="0">
              <a:latin typeface="Berlin Sans FB" panose="020E0602020502020306" pitchFamily="34" charset="0"/>
            </a:endParaRPr>
          </a:p>
          <a:p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13" name="Picture 12" descr="Provence-Alpes-Côte d'Azur : free map, free blank map, free outline map, free base map : outline, departments, names (white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258" y="410088"/>
            <a:ext cx="6039485" cy="5391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2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9885" y="8305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3</a:t>
            </a:fld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1331913" y="448176"/>
            <a:ext cx="6480175" cy="5783580"/>
            <a:chOff x="0" y="0"/>
            <a:chExt cx="6480175" cy="5783580"/>
          </a:xfrm>
        </p:grpSpPr>
        <p:pic>
          <p:nvPicPr>
            <p:cNvPr id="8" name="Picture 7" descr="Provence-Alpes-Côte d'Azur : free map, free blank map, free outline map, free base map : coasts, limit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480175" cy="578358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9" name="Group 8"/>
            <p:cNvGrpSpPr/>
            <p:nvPr/>
          </p:nvGrpSpPr>
          <p:grpSpPr>
            <a:xfrm>
              <a:off x="1133475" y="1457325"/>
              <a:ext cx="4838700" cy="3810000"/>
              <a:chOff x="0" y="0"/>
              <a:chExt cx="4838700" cy="381000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0" y="1600200"/>
                <a:ext cx="142875" cy="1238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457450" y="76200"/>
                <a:ext cx="142875" cy="123825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600325" y="1276350"/>
                <a:ext cx="142875" cy="123825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019175" y="3333750"/>
                <a:ext cx="142875" cy="123825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5000" y="3686175"/>
                <a:ext cx="142875" cy="123825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343400" y="2200275"/>
                <a:ext cx="142875" cy="123825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6" name="Text Box 2"/>
              <p:cNvSpPr txBox="1">
                <a:spLocks noChangeArrowheads="1"/>
              </p:cNvSpPr>
              <p:nvPr/>
            </p:nvSpPr>
            <p:spPr bwMode="auto">
              <a:xfrm>
                <a:off x="76200" y="1657350"/>
                <a:ext cx="771525" cy="295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1000" b="1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Avignon</a:t>
                </a:r>
                <a:endParaRPr lang="en-GB" sz="110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 Box 2"/>
              <p:cNvSpPr txBox="1">
                <a:spLocks noChangeArrowheads="1"/>
              </p:cNvSpPr>
              <p:nvPr/>
            </p:nvSpPr>
            <p:spPr bwMode="auto">
              <a:xfrm>
                <a:off x="1019175" y="3114675"/>
                <a:ext cx="771525" cy="295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1000" b="1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Marseille</a:t>
                </a:r>
                <a:endParaRPr lang="en-GB" sz="110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 Box 2"/>
              <p:cNvSpPr txBox="1">
                <a:spLocks noChangeArrowheads="1"/>
              </p:cNvSpPr>
              <p:nvPr/>
            </p:nvSpPr>
            <p:spPr bwMode="auto">
              <a:xfrm>
                <a:off x="1905000" y="3457575"/>
                <a:ext cx="771525" cy="295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1000" b="1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Toulon</a:t>
                </a:r>
                <a:endParaRPr lang="en-GB" sz="110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 Box 2"/>
              <p:cNvSpPr txBox="1">
                <a:spLocks noChangeArrowheads="1"/>
              </p:cNvSpPr>
              <p:nvPr/>
            </p:nvSpPr>
            <p:spPr bwMode="auto">
              <a:xfrm>
                <a:off x="4067175" y="1952625"/>
                <a:ext cx="771525" cy="295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1000" b="1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Nice</a:t>
                </a:r>
                <a:endParaRPr lang="en-GB" sz="110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 Box 2"/>
              <p:cNvSpPr txBox="1">
                <a:spLocks noChangeArrowheads="1"/>
              </p:cNvSpPr>
              <p:nvPr/>
            </p:nvSpPr>
            <p:spPr bwMode="auto">
              <a:xfrm>
                <a:off x="2000250" y="1428750"/>
                <a:ext cx="1266825" cy="295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1000" b="1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Digne-les-Bains</a:t>
                </a:r>
                <a:endParaRPr lang="en-GB" sz="110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Text Box 2"/>
              <p:cNvSpPr txBox="1">
                <a:spLocks noChangeArrowheads="1"/>
              </p:cNvSpPr>
              <p:nvPr/>
            </p:nvSpPr>
            <p:spPr bwMode="auto">
              <a:xfrm>
                <a:off x="2600325" y="0"/>
                <a:ext cx="771525" cy="295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1000" b="1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Gap</a:t>
                </a:r>
                <a:endParaRPr lang="en-GB" sz="110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1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58461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90407" y="3697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4</a:t>
            </a:fld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941512" y="5924066"/>
            <a:ext cx="5260975" cy="471976"/>
          </a:xfrm>
        </p:spPr>
        <p:txBody>
          <a:bodyPr/>
          <a:lstStyle/>
          <a:p>
            <a:r>
              <a:rPr lang="en-GB" dirty="0" smtClean="0">
                <a:latin typeface="Berlin Sans FB" panose="020E0602020502020306" pitchFamily="34" charset="0"/>
              </a:rPr>
              <a:t>B. Map 1</a:t>
            </a:r>
            <a:endParaRPr lang="en-GB" dirty="0">
              <a:latin typeface="Berlin Sans FB" panose="020E0602020502020306" pitchFamily="34" charset="0"/>
            </a:endParaRPr>
          </a:p>
          <a:p>
            <a:endParaRPr lang="en-GB" dirty="0">
              <a:latin typeface="Berlin Sans FB" panose="020E0602020502020306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313112" y="571505"/>
            <a:ext cx="5343525" cy="4768850"/>
            <a:chOff x="0" y="0"/>
            <a:chExt cx="5343525" cy="4768850"/>
          </a:xfrm>
        </p:grpSpPr>
        <p:pic>
          <p:nvPicPr>
            <p:cNvPr id="9" name="Picture 8" descr="Provence-Alpes-Côte d'Azur : free map, free blank map, free outline map, free base map : boundaries, department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343525" cy="47688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Text Box 34"/>
            <p:cNvSpPr txBox="1"/>
            <p:nvPr/>
          </p:nvSpPr>
          <p:spPr>
            <a:xfrm>
              <a:off x="2066925" y="2314575"/>
              <a:ext cx="1714500" cy="3429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000" b="1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Alpes-de-Haute-Provence</a:t>
              </a:r>
              <a:endParaRPr lang="en-GB" sz="110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509190" y="1903368"/>
            <a:ext cx="24836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Departments to put on the map: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Vaucluse</a:t>
            </a:r>
            <a:endParaRPr lang="en-GB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Hautes-Alpes</a:t>
            </a:r>
            <a:endParaRPr lang="en-GB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Alpes-Maritimes</a:t>
            </a:r>
            <a:endParaRPr lang="en-GB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Bouches-du-Rhône </a:t>
            </a:r>
            <a:endParaRPr lang="en-GB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713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7469" y="65466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5</a:t>
            </a:fld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941512" y="5986463"/>
            <a:ext cx="5260975" cy="471976"/>
          </a:xfrm>
        </p:spPr>
        <p:txBody>
          <a:bodyPr/>
          <a:lstStyle/>
          <a:p>
            <a:r>
              <a:rPr lang="en-GB" dirty="0" smtClean="0">
                <a:latin typeface="Berlin Sans FB" panose="020E0602020502020306" pitchFamily="34" charset="0"/>
              </a:rPr>
              <a:t>C. Map 2</a:t>
            </a:r>
            <a:endParaRPr lang="en-GB" dirty="0">
              <a:latin typeface="Berlin Sans FB" panose="020E0602020502020306" pitchFamily="34" charset="0"/>
            </a:endParaRPr>
          </a:p>
          <a:p>
            <a:endParaRPr lang="en-GB" dirty="0">
              <a:latin typeface="Berlin Sans FB" panose="020E0602020502020306" pitchFamily="34" charset="0"/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2717592" y="430591"/>
            <a:ext cx="6013960" cy="5367482"/>
            <a:chOff x="0" y="0"/>
            <a:chExt cx="6480175" cy="5783580"/>
          </a:xfrm>
        </p:grpSpPr>
        <p:pic>
          <p:nvPicPr>
            <p:cNvPr id="8" name="Picture 7" descr="Provence-Alpes-Côte d'Azur : free map, free blank map, free outline map, free base map : coasts, limit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480175" cy="578358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9" name="Group 8"/>
            <p:cNvGrpSpPr/>
            <p:nvPr/>
          </p:nvGrpSpPr>
          <p:grpSpPr>
            <a:xfrm>
              <a:off x="1152525" y="1562100"/>
              <a:ext cx="4489244" cy="3733924"/>
              <a:chOff x="0" y="0"/>
              <a:chExt cx="4489244" cy="3733924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0" y="1531917"/>
                <a:ext cx="142875" cy="123825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458192" y="0"/>
                <a:ext cx="142875" cy="123825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600696" y="1199408"/>
                <a:ext cx="142875" cy="123825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021278" y="3265714"/>
                <a:ext cx="142875" cy="123825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0052" y="3610099"/>
                <a:ext cx="142875" cy="123825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346369" y="2125683"/>
                <a:ext cx="142875" cy="123825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6" name="Text Box 2"/>
              <p:cNvSpPr txBox="1">
                <a:spLocks noChangeArrowheads="1"/>
              </p:cNvSpPr>
              <p:nvPr/>
            </p:nvSpPr>
            <p:spPr bwMode="auto">
              <a:xfrm>
                <a:off x="1900052" y="3384468"/>
                <a:ext cx="771525" cy="295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1000" b="1">
                    <a:effectLst/>
                    <a:latin typeface="Palatino Linotype" panose="020405020505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Toulon</a:t>
                </a:r>
                <a:endParaRPr lang="en-GB" sz="1100">
                  <a:effectLst/>
                  <a:latin typeface="Palatino Linotype" panose="0204050205050503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7" name="Rectangle 16"/>
          <p:cNvSpPr/>
          <p:nvPr/>
        </p:nvSpPr>
        <p:spPr>
          <a:xfrm>
            <a:off x="233948" y="2240083"/>
            <a:ext cx="24836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Cities to </a:t>
            </a:r>
            <a:r>
              <a:rPr lang="en-GB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put on the map: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Gap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Avignon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Nice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Digne-les-Bains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Marseille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080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65</Words>
  <Application>Microsoft Office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Berlin Sans FB</vt:lpstr>
      <vt:lpstr>Calibri</vt:lpstr>
      <vt:lpstr>Calibri Light</vt:lpstr>
      <vt:lpstr>Palatino Linotype</vt:lpstr>
      <vt:lpstr>Times New Roman</vt:lpstr>
      <vt:lpstr>Office Theme</vt:lpstr>
      <vt:lpstr>Exploring... Cote d’Azur (Year 8) Lesson 1 – Geography Provence-Alpes-Côte d’Azur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Exploring... Midi-Pyrenees (Year 9)</dc:title>
  <dc:creator>Natasha Kittlety</dc:creator>
  <cp:lastModifiedBy>Stephanie Spurr</cp:lastModifiedBy>
  <cp:revision>14</cp:revision>
  <dcterms:created xsi:type="dcterms:W3CDTF">2016-02-08T12:03:26Z</dcterms:created>
  <dcterms:modified xsi:type="dcterms:W3CDTF">2021-12-16T11:44:45Z</dcterms:modified>
</cp:coreProperties>
</file>