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A699-183D-4278-B53D-3D098E8D303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990C-8268-4238-A66F-BD686366E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0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9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875-BEDE-4BC9-B55E-9316DFA6E34C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162182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36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0AAF-90E2-4646-A1BB-7EB54A04609D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0319" y="1112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18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5FBD-0312-4037-9FDB-92D007C21CDA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9112" y="13678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1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425-6369-4D62-A21E-CCED7CB74F81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735" y="13678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64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7C6D-4B75-40EE-8768-472D0A15B675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6696" y="9622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420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483B-3B0D-451B-B334-3F9E014248D8}" type="datetime1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903" y="9702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93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BCD9-0E42-4990-98A7-A32ADE8BCF2A}" type="datetime1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2735" y="16853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97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2F0F-F39B-45D6-8FBF-1E421CE6F043}" type="datetime1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9111" y="136783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37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E37-3913-4E6E-BC25-70E361E4EE7D}" type="datetime1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696" y="11381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76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E6CF-2EDA-4F28-91CA-34E12391A940}" type="datetime1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9112" y="12700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14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AED-E7C5-4865-8377-D1F7FC29CE9C}" type="datetime1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0320" y="14630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92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BAC2-4EC0-4160-BF8B-AFBAA31461E6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9847"/>
            <a:ext cx="6858000" cy="106209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Exploring... Midi-Pyrenees (Year 9</a:t>
            </a:r>
            <a:r>
              <a:rPr lang="en-GB" sz="4000" dirty="0" smtClean="0">
                <a:latin typeface="Berlin Sans FB" panose="020E0602020502020306" pitchFamily="34" charset="0"/>
              </a:rPr>
              <a:t>)</a:t>
            </a:r>
            <a:br>
              <a:rPr lang="en-GB" sz="4000" dirty="0" smtClean="0">
                <a:latin typeface="Berlin Sans FB" panose="020E0602020502020306" pitchFamily="34" charset="0"/>
              </a:rPr>
            </a:br>
            <a:r>
              <a:rPr lang="en-GB" sz="3600" dirty="0" smtClean="0">
                <a:latin typeface="Berlin Sans FB" panose="020E0602020502020306" pitchFamily="34" charset="0"/>
              </a:rPr>
              <a:t>Lesson 5 - Images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pic>
        <p:nvPicPr>
          <p:cNvPr id="6" name="Picture 5" descr="\\zigzag\data\User Data\lucielaborde-briulet\Documents\PROJECTS\KS3 Regions\Final documents\Images\Lesson 1\7008620985_39dec9d56f_o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60" y="1803034"/>
            <a:ext cx="5415280" cy="36036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Flake, Snow, Blue, Ice, Winter, Snowflake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10" y="2415540"/>
            <a:ext cx="1205523" cy="11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ake, Snow, Blue, Ice, Winter, Snowflake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02" y="4994617"/>
            <a:ext cx="1205523" cy="11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nowflake, Flake, Snow, Winter, Frost, Holiday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05379"/>
            <a:ext cx="1352794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nowflake, Flake, Snow, Winter, Frost, Holiday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1426302"/>
            <a:ext cx="1352794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72300" y="6472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59111" y="4496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2</a:t>
            </a:fld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93384" y="5958840"/>
            <a:ext cx="4957232" cy="4719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i="1" dirty="0">
                <a:latin typeface="Berlin Sans FB" panose="020E0602020502020306" pitchFamily="34" charset="0"/>
              </a:rPr>
              <a:t>Au salon de la rue des Moulins </a:t>
            </a:r>
            <a:r>
              <a:rPr lang="fr-FR" dirty="0">
                <a:latin typeface="Berlin Sans FB" panose="020E0602020502020306" pitchFamily="34" charset="0"/>
              </a:rPr>
              <a:t>(1894)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9" name="Picture 8" descr="\\zigzag\data\User Data\lucielaborde-briulet\Documents\PROJECTS\KS3 Regions\Final documents\Images\Lesson 5\Get_lautrec_1894_salon_in_the_rue_des_mouli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47" y="664088"/>
            <a:ext cx="5518706" cy="51677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2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885" y="8305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05725" y="5935271"/>
            <a:ext cx="3732552" cy="4719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i="1" dirty="0">
                <a:latin typeface="Berlin Sans FB" panose="020E0602020502020306" pitchFamily="34" charset="0"/>
              </a:rPr>
              <a:t>Monsieur Louis Pascal </a:t>
            </a:r>
            <a:r>
              <a:rPr lang="fr-FR" dirty="0">
                <a:latin typeface="Berlin Sans FB" panose="020E0602020502020306" pitchFamily="34" charset="0"/>
              </a:rPr>
              <a:t>(1891)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5" name="Picture 4" descr="\\zigzag\data\User Data\lucielaborde-briulet\Documents\PROJECTS\KS3 Regions\Final documents\Images\Lesson 5\Lautrec_monsieur_louis_pascal_18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25" y="448176"/>
            <a:ext cx="3732551" cy="53530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7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8461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90407" y="369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97043" y="5913201"/>
            <a:ext cx="7749914" cy="4719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i="1" dirty="0">
                <a:latin typeface="Berlin Sans FB" panose="020E0602020502020306" pitchFamily="34" charset="0"/>
              </a:rPr>
              <a:t>Monsieur, Madame et le chien </a:t>
            </a:r>
            <a:r>
              <a:rPr lang="fr-FR" dirty="0">
                <a:latin typeface="Berlin Sans FB" panose="020E0602020502020306" pitchFamily="34" charset="0"/>
              </a:rPr>
              <a:t>(1894)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7" name="Picture 6" descr="\\zigzag\data\User Data\lucielaborde-briulet\Documents\PROJECTS\KS3 Regions\Final documents\Images\Lesson 5\Henri_de_Toulouse-Lautrec_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09" y="529099"/>
            <a:ext cx="6730583" cy="53841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7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341" y="5964238"/>
            <a:ext cx="4279317" cy="7284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i="1" dirty="0">
                <a:latin typeface="Berlin Sans FB" panose="020E0602020502020306" pitchFamily="34" charset="0"/>
              </a:rPr>
              <a:t>Reine de Joie </a:t>
            </a:r>
            <a:r>
              <a:rPr lang="fr-FR" sz="2400" dirty="0">
                <a:latin typeface="Berlin Sans FB" panose="020E0602020502020306" pitchFamily="34" charset="0"/>
              </a:rPr>
              <a:t>(1892)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1865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5</a:t>
            </a:fld>
            <a:endParaRPr lang="en-GB" sz="1050">
              <a:solidFill>
                <a:schemeClr val="tx1"/>
              </a:solidFill>
            </a:endParaRPr>
          </a:p>
        </p:txBody>
      </p:sp>
      <p:pic>
        <p:nvPicPr>
          <p:cNvPr id="5" name="Picture 4" descr="\\zigzag\data\User Data\lucielaborde-briulet\Documents\PROJECTS\KS3 Regions\Final documents\Images\Lesson 5\Lautrec_reine_de_joie_(poster)_18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67" y="365126"/>
            <a:ext cx="3723666" cy="5409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64</Words>
  <Application>Microsoft Office PowerPoint</Application>
  <PresentationFormat>On-screen Show (4:3)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Palatino Linotype</vt:lpstr>
      <vt:lpstr>Times New Roman</vt:lpstr>
      <vt:lpstr>Office Theme</vt:lpstr>
      <vt:lpstr>Exploring... Midi-Pyrenees (Year 9) Lesson 5 - Images</vt:lpstr>
      <vt:lpstr>PowerPoint Presentation</vt:lpstr>
      <vt:lpstr>PowerPoint Presentation</vt:lpstr>
      <vt:lpstr>PowerPoint Presentation</vt:lpstr>
      <vt:lpstr>Reine de Joie (1892)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Exploring... Midi-Pyrenees (Year 9)</dc:title>
  <dc:creator>Natasha Kittlety</dc:creator>
  <cp:lastModifiedBy>Natasha Kittlety</cp:lastModifiedBy>
  <cp:revision>11</cp:revision>
  <dcterms:created xsi:type="dcterms:W3CDTF">2016-02-08T12:03:26Z</dcterms:created>
  <dcterms:modified xsi:type="dcterms:W3CDTF">2016-02-08T12:59:08Z</dcterms:modified>
</cp:coreProperties>
</file>