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6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Berlin Sans FB" panose="020E0602020502020306" pitchFamily="34" charset="0"/>
              </a:rPr>
              <a:t>Exploring... Midi-Pyrenees (Year 9</a:t>
            </a:r>
            <a:r>
              <a:rPr lang="en-GB" sz="4000" dirty="0" smtClean="0">
                <a:latin typeface="Berlin Sans FB" panose="020E0602020502020306" pitchFamily="34" charset="0"/>
              </a:rPr>
              <a:t>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4 - Images</a:t>
            </a:r>
            <a:endParaRPr lang="en-GB" sz="3600" dirty="0">
              <a:latin typeface="Berlin Sans FB" panose="020E0602020502020306" pitchFamily="34" charset="0"/>
            </a:endParaRPr>
          </a:p>
        </p:txBody>
      </p:sp>
      <p:pic>
        <p:nvPicPr>
          <p:cNvPr id="6" name="Picture 5" descr="\\zigzag\data\User Data\lucielaborde-briulet\Documents\PROJECTS\KS3 Regions\Final documents\Images\Lesson 1\7008620985_39dec9d56f_o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60" y="1803034"/>
            <a:ext cx="5415280" cy="36036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1028" name="Picture 4" descr="Flake, Snow, Blue, Ice, Winter, Snowflake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610" y="2415540"/>
            <a:ext cx="1205523" cy="114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lake, Snow, Blue, Ice, Winter, Snowflake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02" y="4994617"/>
            <a:ext cx="1205523" cy="114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nowflake, Flake, Snow, Winter, Frost, Holiday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4005379"/>
            <a:ext cx="1352794" cy="141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nowflake, Flake, Snow, Winter, Frost, Holiday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08" y="1426302"/>
            <a:ext cx="1352794" cy="141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93385" y="5704444"/>
            <a:ext cx="4957232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latin typeface="Berlin Sans FB" panose="020E0602020502020306" pitchFamily="34" charset="0"/>
              </a:rPr>
              <a:t>Le cassoulet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7" name="Picture 6" descr="\\zigzag\data\User Data\lucielaborde-briulet\Documents\PROJECTS\KS3 Regions\Final documents\Images\Lesson 4\596px-Cassoulet.cu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385" y="791088"/>
            <a:ext cx="4957231" cy="48686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9742" y="5935271"/>
            <a:ext cx="8514413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latin typeface="Berlin Sans FB" panose="020E0602020502020306" pitchFamily="34" charset="0"/>
              </a:rPr>
              <a:t>La ratatouille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8" name="Picture 7" descr="\\zigzag\data\User Data\lucielaborde-briulet\Documents\PROJECTS\KS3 Regions\Final documents\Images\Lesson 4\ratatouil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19613"/>
            <a:ext cx="7315202" cy="52924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97043" y="5786201"/>
            <a:ext cx="7749914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latin typeface="Berlin Sans FB" panose="020E0602020502020306" pitchFamily="34" charset="0"/>
              </a:rPr>
              <a:t>Le confit de canard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1" name="Picture 10" descr="\\zigzag\data\User Data\lucielaborde-briulet\Documents\PROJECTS\KS3 Regions\Final documents\Images\Lesson 4\Confitdecanar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43" y="457199"/>
            <a:ext cx="7749914" cy="5299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341" y="5964238"/>
            <a:ext cx="4279317" cy="72845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>
                <a:latin typeface="Berlin Sans FB" panose="020E0602020502020306" pitchFamily="34" charset="0"/>
              </a:rPr>
              <a:t>Le fromage de chèvre (Cabécou)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1865" y="0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5</a:t>
            </a:fld>
            <a:endParaRPr lang="en-GB" sz="1050">
              <a:solidFill>
                <a:schemeClr val="tx1"/>
              </a:solidFill>
            </a:endParaRPr>
          </a:p>
        </p:txBody>
      </p:sp>
      <p:pic>
        <p:nvPicPr>
          <p:cNvPr id="7" name="Picture 6" descr="\\zigzag\data\User Data\lucielaborde-briulet\Documents\PROJECTS\KS3 Regions\Final documents\Images\Lesson 4\Cabecou_de_l'Aveyron_fromage_de_chèvre_au_lait_cru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342" y="365126"/>
            <a:ext cx="4279317" cy="54721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9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02127" y="5604827"/>
            <a:ext cx="6339746" cy="631081"/>
          </a:xfrm>
        </p:spPr>
        <p:txBody>
          <a:bodyPr>
            <a:normAutofit/>
          </a:bodyPr>
          <a:lstStyle/>
          <a:p>
            <a:pPr algn="ctr"/>
            <a:r>
              <a:rPr lang="fr-FR" sz="2400" dirty="0">
                <a:latin typeface="Berlin Sans FB" panose="020E0602020502020306" pitchFamily="34" charset="0"/>
              </a:rPr>
              <a:t>L’aligot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6</a:t>
            </a:fld>
            <a:endParaRPr lang="en-GB"/>
          </a:p>
        </p:txBody>
      </p:sp>
      <p:pic>
        <p:nvPicPr>
          <p:cNvPr id="5" name="Picture 4" descr="\\zigzag\data\User Data\lucielaborde-briulet\Documents\PROJECTS\KS3 Regions\Final documents\Images\Lesson 4\800px-Bol_d'aligo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27" y="755908"/>
            <a:ext cx="6339746" cy="48489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373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50</Words>
  <Application>Microsoft Office PowerPoint</Application>
  <PresentationFormat>On-screen Show (4:3)</PresentationFormat>
  <Paragraphs>17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Midi-Pyrenees (Year 9) Lesson 4 - Images</vt:lpstr>
      <vt:lpstr>PowerPoint Presentation</vt:lpstr>
      <vt:lpstr>PowerPoint Presentation</vt:lpstr>
      <vt:lpstr>PowerPoint Presentation</vt:lpstr>
      <vt:lpstr>Le fromage de chèvre (Cabécou) </vt:lpstr>
      <vt:lpstr>L’aligot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Natasha Kittlety</cp:lastModifiedBy>
  <cp:revision>10</cp:revision>
  <dcterms:created xsi:type="dcterms:W3CDTF">2016-02-08T12:03:26Z</dcterms:created>
  <dcterms:modified xsi:type="dcterms:W3CDTF">2016-02-08T12:58:20Z</dcterms:modified>
</cp:coreProperties>
</file>