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A699-183D-4278-B53D-3D098E8D303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990C-8268-4238-A66F-BD686366E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0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990C-8268-4238-A66F-BD686366E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9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875-BEDE-4BC9-B55E-9316DFA6E34C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162182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36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0AAF-90E2-4646-A1BB-7EB54A04609D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0319" y="1112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18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5FBD-0312-4037-9FDB-92D007C21CDA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9112" y="13678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1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8425-6369-4D62-A21E-CCED7CB74F81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735" y="13678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64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7C6D-4B75-40EE-8768-472D0A15B675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6696" y="9622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420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483B-3B0D-451B-B334-3F9E014248D8}" type="datetime1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903" y="9702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93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BCD9-0E42-4990-98A7-A32ADE8BCF2A}" type="datetime1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2735" y="16853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97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2F0F-F39B-45D6-8FBF-1E421CE6F043}" type="datetime1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9111" y="136783"/>
            <a:ext cx="20574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6652209F-3A01-4982-A5F7-6BE97D40F4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endParaRPr lang="en-GB" sz="11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337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E37-3913-4E6E-BC25-70E361E4EE7D}" type="datetime1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696" y="11381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76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E6CF-2EDA-4F28-91CA-34E12391A940}" type="datetime1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9112" y="12700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14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AED-E7C5-4865-8377-D1F7FC29CE9C}" type="datetime1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50320" y="146308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790317" y="6447912"/>
            <a:ext cx="3095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1100" dirty="0">
                <a:solidFill>
                  <a:schemeClr val="tx1"/>
                </a:solidFill>
              </a:rPr>
              <a:t>© ZigZag Education, </a:t>
            </a:r>
            <a:r>
              <a:rPr lang="en-GB" sz="1100" dirty="0" smtClean="0">
                <a:solidFill>
                  <a:schemeClr val="tx1"/>
                </a:solidFill>
              </a:rPr>
              <a:t>2016</a:t>
            </a: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92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BAC2-4EC0-4160-BF8B-AFBAA31461E6}" type="datetime1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209F-3A01-4982-A5F7-6BE97D40F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9847"/>
            <a:ext cx="6858000" cy="106209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Exploring... Midi-Pyrenees (Year 9</a:t>
            </a:r>
            <a:r>
              <a:rPr lang="en-GB" sz="4000" dirty="0" smtClean="0">
                <a:latin typeface="Berlin Sans FB" panose="020E0602020502020306" pitchFamily="34" charset="0"/>
              </a:rPr>
              <a:t>)</a:t>
            </a:r>
            <a:br>
              <a:rPr lang="en-GB" sz="4000" dirty="0" smtClean="0">
                <a:latin typeface="Berlin Sans FB" panose="020E0602020502020306" pitchFamily="34" charset="0"/>
              </a:rPr>
            </a:br>
            <a:r>
              <a:rPr lang="en-GB" sz="3600" dirty="0" smtClean="0">
                <a:latin typeface="Berlin Sans FB" panose="020E0602020502020306" pitchFamily="34" charset="0"/>
              </a:rPr>
              <a:t>Lesson 2 - Images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pic>
        <p:nvPicPr>
          <p:cNvPr id="6" name="Picture 5" descr="\\zigzag\data\User Data\lucielaborde-briulet\Documents\PROJECTS\KS3 Regions\Final documents\Images\Lesson 1\7008620985_39dec9d56f_o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60" y="1803034"/>
            <a:ext cx="5415280" cy="36036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Flake, Snow, Blue, Ice, Winter, Snowflake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10" y="2415540"/>
            <a:ext cx="1205523" cy="11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ake, Snow, Blue, Ice, Winter, Snowflake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02" y="4994617"/>
            <a:ext cx="1205523" cy="11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nowflake, Flake, Snow, Winter, Frost, Holiday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005379"/>
            <a:ext cx="1352794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nowflake, Flake, Snow, Winter, Frost, Holiday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1426302"/>
            <a:ext cx="1352794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72300" y="64722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1426" y="6447912"/>
            <a:ext cx="799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6477000" algn="r"/>
              </a:tabLst>
            </a:pPr>
            <a:r>
              <a:rPr lang="en-GB" sz="1100" i="1" dirty="0">
                <a:solidFill>
                  <a:schemeClr val="tx1"/>
                </a:solidFill>
                <a:cs typeface="Times New Roman" pitchFamily="18" charset="0"/>
              </a:rPr>
              <a:t>Photocopiable/digital resources may only be copied by the purchasing institution on a single site and for their own use</a:t>
            </a:r>
            <a:endParaRPr lang="en-GB" sz="160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  <a:p>
            <a:pPr>
              <a:tabLst>
                <a:tab pos="6477000" algn="r"/>
              </a:tabLst>
            </a:pPr>
            <a:r>
              <a:rPr lang="en-GB" sz="11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59111" y="44963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2</a:t>
            </a:fld>
            <a:endParaRPr lang="en-GB" sz="1050" dirty="0">
              <a:solidFill>
                <a:schemeClr val="tx1"/>
              </a:solidFill>
            </a:endParaRPr>
          </a:p>
        </p:txBody>
      </p:sp>
      <p:pic>
        <p:nvPicPr>
          <p:cNvPr id="5" name="Picture 4" descr="\\zigzag\data\User Data\lucielaborde-briulet\Documents\PROJECTS\KS3 Regions\Final documents\Images\Lesson 2\Montségu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b="5758"/>
          <a:stretch/>
        </p:blipFill>
        <p:spPr bwMode="auto">
          <a:xfrm>
            <a:off x="2270125" y="419725"/>
            <a:ext cx="4603750" cy="54714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941512" y="5986463"/>
            <a:ext cx="5260975" cy="4719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Berlin Sans FB" panose="020E0602020502020306" pitchFamily="34" charset="0"/>
              </a:rPr>
              <a:t>Château de Montségur 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885" y="83051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4" descr="\\zigzag\data\User Data\lucielaborde-briulet\Documents\PROJECTS\KS3 Regions\Final documents\Images\Lesson 2\Croisade contre les cathar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2" y="644576"/>
            <a:ext cx="8514413" cy="44970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9801" y="5268625"/>
            <a:ext cx="8514413" cy="4719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Berlin Sans FB" panose="020E0602020502020306" pitchFamily="34" charset="0"/>
              </a:rPr>
              <a:t>Le Pape et les Croisés contre les Cathares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8461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90407" y="36974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 descr="\\zigzag\data\User Data\lucielaborde-briulet\Documents\PROJECTS\KS3 Regions\Final documents\Images\Lesson 2\Château de Montség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05" y="527168"/>
            <a:ext cx="6464190" cy="504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39906" y="5638801"/>
            <a:ext cx="6464190" cy="47197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Berlin Sans FB" panose="020E0602020502020306" pitchFamily="34" charset="0"/>
              </a:rPr>
              <a:t>Le Château de Montségur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99" y="5528310"/>
            <a:ext cx="6036604" cy="1325563"/>
          </a:xfrm>
        </p:spPr>
        <p:txBody>
          <a:bodyPr/>
          <a:lstStyle/>
          <a:p>
            <a:pPr algn="ctr"/>
            <a:r>
              <a:rPr lang="fr-FR" sz="2400" dirty="0">
                <a:latin typeface="Berlin Sans FB" panose="020E0602020502020306" pitchFamily="34" charset="0"/>
              </a:rPr>
              <a:t>Les Cathares chassés de Carcassonne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1865" y="0"/>
            <a:ext cx="2057400" cy="365125"/>
          </a:xfrm>
        </p:spPr>
        <p:txBody>
          <a:bodyPr/>
          <a:lstStyle/>
          <a:p>
            <a:fld id="{6652209F-3A01-4982-A5F7-6BE97D40F453}" type="slidenum">
              <a:rPr lang="en-GB" sz="1050" smtClean="0">
                <a:solidFill>
                  <a:schemeClr val="tx1"/>
                </a:solidFill>
              </a:rPr>
              <a:t>5</a:t>
            </a:fld>
            <a:endParaRPr lang="en-GB" sz="1050">
              <a:solidFill>
                <a:schemeClr val="tx1"/>
              </a:solidFill>
            </a:endParaRPr>
          </a:p>
        </p:txBody>
      </p:sp>
      <p:pic>
        <p:nvPicPr>
          <p:cNvPr id="5" name="Picture 4" descr="\\zigzag\data\User Data\lucielaborde-briulet\Documents\PROJECTS\KS3 Regions\Final documents\Images\Lesson 2\Cathares expulsés de Carcasson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0" y="444977"/>
            <a:ext cx="7009140" cy="52060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53</Words>
  <Application>Microsoft Office PowerPoint</Application>
  <PresentationFormat>On-screen Show (4:3)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Palatino Linotype</vt:lpstr>
      <vt:lpstr>Times New Roman</vt:lpstr>
      <vt:lpstr>Office Theme</vt:lpstr>
      <vt:lpstr>Exploring... Midi-Pyrenees (Year 9) Lesson 2 - Images</vt:lpstr>
      <vt:lpstr>PowerPoint Presentation</vt:lpstr>
      <vt:lpstr>PowerPoint Presentation</vt:lpstr>
      <vt:lpstr>PowerPoint Presentation</vt:lpstr>
      <vt:lpstr>Les Cathares chassés de Carcassonne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Exploring... Midi-Pyrenees (Year 9)</dc:title>
  <dc:creator>Natasha Kittlety</dc:creator>
  <cp:lastModifiedBy>Natasha Kittlety</cp:lastModifiedBy>
  <cp:revision>10</cp:revision>
  <dcterms:created xsi:type="dcterms:W3CDTF">2016-02-08T12:03:26Z</dcterms:created>
  <dcterms:modified xsi:type="dcterms:W3CDTF">2016-02-08T12:57:53Z</dcterms:modified>
</cp:coreProperties>
</file>