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74" r:id="rId3"/>
    <p:sldId id="261" r:id="rId4"/>
    <p:sldId id="263" r:id="rId5"/>
    <p:sldId id="264" r:id="rId6"/>
    <p:sldId id="265" r:id="rId7"/>
    <p:sldId id="269" r:id="rId8"/>
    <p:sldId id="270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6A699-183D-4278-B53D-3D098E8D3036}" type="datetimeFigureOut">
              <a:rPr lang="en-GB" smtClean="0"/>
              <a:t>10/02/2016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B990C-8268-4238-A66F-BD686366E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673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B990C-8268-4238-A66F-BD686366E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509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B990C-8268-4238-A66F-BD686366E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69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1875-BEDE-4BC9-B55E-9316DFA6E34C}" type="datetime1">
              <a:rPr lang="en-GB" smtClean="0"/>
              <a:t>10/02/2016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162182"/>
            <a:ext cx="20574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6652209F-3A01-4982-A5F7-6BE97D40F45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3361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A0AAF-90E2-4646-A1BB-7EB54A04609D}" type="datetime1">
              <a:rPr lang="en-GB" smtClean="0"/>
              <a:t>10/02/2016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0319" y="111274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11899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5FBD-0312-4037-9FDB-92D007C21CDA}" type="datetime1">
              <a:rPr lang="en-GB" smtClean="0"/>
              <a:t>10/02/2016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9112" y="136782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9103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8425-6369-4D62-A21E-CCED7CB74F81}" type="datetime1">
              <a:rPr lang="en-GB" smtClean="0"/>
              <a:t>10/02/2016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2735" y="136783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8964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7C6D-4B75-40EE-8768-472D0A15B675}" type="datetime1">
              <a:rPr lang="en-GB" smtClean="0"/>
              <a:t>10/02/2016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6696" y="96228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5420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483B-3B0D-451B-B334-3F9E014248D8}" type="datetime1">
              <a:rPr lang="en-GB" smtClean="0"/>
              <a:t>10/02/2016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67903" y="97024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1936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BCD9-0E42-4990-98A7-A32ADE8BCF2A}" type="datetime1">
              <a:rPr lang="en-GB" smtClean="0"/>
              <a:t>10/02/2016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2735" y="168531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endParaRPr lang="en-GB" sz="11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9397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2F0F-F39B-45D6-8FBF-1E421CE6F043}" type="datetime1">
              <a:rPr lang="en-GB" smtClean="0"/>
              <a:t>10/02/2016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59111" y="136783"/>
            <a:ext cx="20574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6652209F-3A01-4982-A5F7-6BE97D40F4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endParaRPr lang="en-GB" sz="11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6337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8E37-3913-4E6E-BC25-70E361E4EE7D}" type="datetime1">
              <a:rPr lang="en-GB" smtClean="0"/>
              <a:t>10/02/2016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6696" y="113812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67696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E6CF-2EDA-4F28-91CA-34E12391A940}" type="datetime1">
              <a:rPr lang="en-GB" smtClean="0"/>
              <a:t>10/02/2016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59112" y="127001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3146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9AED-E7C5-4865-8377-D1F7FC29CE9C}" type="datetime1">
              <a:rPr lang="en-GB" smtClean="0"/>
              <a:t>10/02/2016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50320" y="146308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3924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BAC2-4EC0-4160-BF8B-AFBAA31461E6}" type="datetime1">
              <a:rPr lang="en-GB" smtClean="0"/>
              <a:t>10/02/2016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75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29847"/>
            <a:ext cx="6858000" cy="1062090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latin typeface="Berlin Sans FB" panose="020E0602020502020306" pitchFamily="34" charset="0"/>
              </a:rPr>
              <a:t>Exploring... Midi-Pyrenees (Year 9</a:t>
            </a:r>
            <a:r>
              <a:rPr lang="en-GB" sz="4000" dirty="0" smtClean="0">
                <a:latin typeface="Berlin Sans FB" panose="020E0602020502020306" pitchFamily="34" charset="0"/>
              </a:rPr>
              <a:t>)</a:t>
            </a:r>
            <a:br>
              <a:rPr lang="en-GB" sz="4000" dirty="0" smtClean="0">
                <a:latin typeface="Berlin Sans FB" panose="020E0602020502020306" pitchFamily="34" charset="0"/>
              </a:rPr>
            </a:br>
            <a:r>
              <a:rPr lang="en-GB" sz="3600" smtClean="0">
                <a:latin typeface="Berlin Sans FB" panose="020E0602020502020306" pitchFamily="34" charset="0"/>
              </a:rPr>
              <a:t>Lesson 1 </a:t>
            </a:r>
            <a:r>
              <a:rPr lang="en-GB" sz="3600" dirty="0" smtClean="0">
                <a:latin typeface="Berlin Sans FB" panose="020E0602020502020306" pitchFamily="34" charset="0"/>
              </a:rPr>
              <a:t>- Images</a:t>
            </a:r>
            <a:endParaRPr lang="en-GB" sz="3600" dirty="0">
              <a:latin typeface="Berlin Sans FB" panose="020E0602020502020306" pitchFamily="34" charset="0"/>
            </a:endParaRPr>
          </a:p>
        </p:txBody>
      </p:sp>
      <p:pic>
        <p:nvPicPr>
          <p:cNvPr id="6" name="Picture 5" descr="\\zigzag\data\User Data\lucielaborde-briulet\Documents\PROJECTS\KS3 Regions\Final documents\Images\Lesson 1\7008620985_39dec9d56f_o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60" y="1803034"/>
            <a:ext cx="5415280" cy="36036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28" name="Picture 4" descr="Flake, Snow, Blue, Ice, Winter, Snowflake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610" y="2415540"/>
            <a:ext cx="1205523" cy="114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lake, Snow, Blue, Ice, Winter, Snowflake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02" y="4994617"/>
            <a:ext cx="1205523" cy="114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nowflake, Flake, Snow, Winter, Frost, Holiday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4005379"/>
            <a:ext cx="1352794" cy="141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nowflake, Flake, Snow, Winter, Frost, Holiday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08" y="1426302"/>
            <a:ext cx="1352794" cy="141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72300" y="64722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81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607" y="5592764"/>
            <a:ext cx="7442786" cy="849068"/>
          </a:xfrm>
        </p:spPr>
        <p:txBody>
          <a:bodyPr>
            <a:normAutofit/>
          </a:bodyPr>
          <a:lstStyle/>
          <a:p>
            <a:pPr algn="ctr"/>
            <a:r>
              <a:rPr lang="fr-FR" sz="2400" dirty="0">
                <a:latin typeface="Berlin Sans FB" panose="020E0602020502020306" pitchFamily="34" charset="0"/>
              </a:rPr>
              <a:t>Lac des Pyrénées</a:t>
            </a:r>
            <a:r>
              <a:rPr lang="en-GB" sz="2400" dirty="0">
                <a:latin typeface="Berlin Sans FB" panose="020E0602020502020306" pitchFamily="34" charset="0"/>
              </a:rPr>
              <a:t/>
            </a:r>
            <a:br>
              <a:rPr lang="en-GB" sz="2400" dirty="0">
                <a:latin typeface="Berlin Sans FB" panose="020E0602020502020306" pitchFamily="34" charset="0"/>
              </a:rPr>
            </a:br>
            <a:endParaRPr lang="en-GB" sz="2400" dirty="0">
              <a:latin typeface="Berlin Sans FB" panose="020E0602020502020306" pitchFamily="34" charset="0"/>
            </a:endParaRPr>
          </a:p>
        </p:txBody>
      </p:sp>
      <p:pic>
        <p:nvPicPr>
          <p:cNvPr id="4" name="Picture 3" descr="\\zigzag\data\User Data\lucielaborde-briulet\Documents\PROJECTS\KS3 Regions\Final documents\Images\Lesson 1\nature-961265_1920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85" y="917880"/>
            <a:ext cx="8020831" cy="45142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904" y="75237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z="1050" smtClean="0">
                <a:solidFill>
                  <a:schemeClr val="tx1"/>
                </a:solidFill>
              </a:rPr>
              <a:t>10</a:t>
            </a:fld>
            <a:endParaRPr lang="en-GB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699" y="5528310"/>
            <a:ext cx="6036604" cy="1325563"/>
          </a:xfrm>
        </p:spPr>
        <p:txBody>
          <a:bodyPr/>
          <a:lstStyle/>
          <a:p>
            <a:pPr algn="ctr"/>
            <a:r>
              <a:rPr lang="fr-FR" sz="2400" dirty="0">
                <a:latin typeface="Berlin Sans FB" panose="020E0602020502020306" pitchFamily="34" charset="0"/>
              </a:rPr>
              <a:t>Campagne du Gers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 descr="\\zigzag\data\User Data\lucielaborde-briulet\Documents\PROJECTS\KS3 Regions\Final documents\Images\Lesson 1\The_Gers_France_summe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99" y="702504"/>
            <a:ext cx="6036603" cy="492750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1865" y="0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z="1050" smtClean="0">
                <a:solidFill>
                  <a:schemeClr val="tx1"/>
                </a:solidFill>
              </a:rPr>
              <a:t>11</a:t>
            </a:fld>
            <a:endParaRPr lang="en-GB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nce : free map, free blank map, free outline map, free base map : boundaries, regions (white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223" y="680244"/>
            <a:ext cx="5837555" cy="54975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9885" y="83051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592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nce : free map, free blank map, free outline map, free base map : boundaries, regions, names (white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231" y="627978"/>
            <a:ext cx="6043539" cy="56020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59111" y="44963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z="1050" smtClean="0">
                <a:solidFill>
                  <a:schemeClr val="tx1"/>
                </a:solidFill>
              </a:rPr>
              <a:t>3</a:t>
            </a:fld>
            <a:endParaRPr lang="en-GB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58461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541" t="5196" r="30273" b="5976"/>
          <a:stretch/>
        </p:blipFill>
        <p:spPr>
          <a:xfrm>
            <a:off x="1756372" y="760491"/>
            <a:ext cx="5613150" cy="53143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990407" y="36974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13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di-Pyrenees : free map, free blank map, free outline map, free base map : boundaries, departments, names (white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245" y="690245"/>
            <a:ext cx="5731510" cy="54775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7469" y="65466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80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512" y="5986463"/>
            <a:ext cx="5260975" cy="471976"/>
          </a:xfrm>
        </p:spPr>
        <p:txBody>
          <a:bodyPr/>
          <a:lstStyle/>
          <a:p>
            <a:r>
              <a:rPr lang="fr-FR" dirty="0">
                <a:latin typeface="Berlin Sans FB" panose="020E0602020502020306" pitchFamily="34" charset="0"/>
              </a:rPr>
              <a:t>Rocamadour</a:t>
            </a:r>
            <a:endParaRPr lang="en-GB" dirty="0">
              <a:latin typeface="Berlin Sans FB" panose="020E0602020502020306" pitchFamily="34" charset="0"/>
            </a:endParaRPr>
          </a:p>
          <a:p>
            <a:endParaRPr lang="en-GB" dirty="0">
              <a:latin typeface="Berlin Sans FB" panose="020E0602020502020306" pitchFamily="34" charset="0"/>
            </a:endParaRPr>
          </a:p>
        </p:txBody>
      </p:sp>
      <p:pic>
        <p:nvPicPr>
          <p:cNvPr id="4" name="Picture 3" descr="\\zigzag\data\User Data\lucielaborde-briulet\Documents\PROJECTS\KS3 Regions\Final documents\Images\Lesson 1\castle-174288_128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617538"/>
            <a:ext cx="5260975" cy="5368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74259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1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520592"/>
            <a:ext cx="7886700" cy="430824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>
                <a:latin typeface="Berlin Sans FB" panose="020E0602020502020306" pitchFamily="34" charset="0"/>
              </a:rPr>
              <a:t>Le canal du Midi</a:t>
            </a:r>
            <a:endParaRPr lang="en-GB" dirty="0">
              <a:latin typeface="Berlin Sans FB" panose="020E0602020502020306" pitchFamily="34" charset="0"/>
            </a:endParaRPr>
          </a:p>
          <a:p>
            <a:endParaRPr lang="en-GB" dirty="0"/>
          </a:p>
        </p:txBody>
      </p:sp>
      <p:pic>
        <p:nvPicPr>
          <p:cNvPr id="4" name="Picture 3" descr="\\zigzag\data\User Data\lucielaborde-briulet\Documents\PROJECTS\KS3 Regions\Final documents\Images\Lesson 1\canal-du-midi-962338_1920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92" y="835953"/>
            <a:ext cx="7523016" cy="46780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9112" y="0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z="1050" smtClean="0">
                <a:solidFill>
                  <a:schemeClr val="tx1"/>
                </a:solidFill>
              </a:rPr>
              <a:t>7</a:t>
            </a:fld>
            <a:endParaRPr lang="en-GB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2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991469"/>
            <a:ext cx="7886700" cy="40054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dirty="0">
                <a:latin typeface="Berlin Sans FB" panose="020E0602020502020306" pitchFamily="34" charset="0"/>
              </a:rPr>
              <a:t>Toulouse</a:t>
            </a:r>
            <a:endParaRPr lang="en-GB" sz="2400" dirty="0">
              <a:latin typeface="Berlin Sans FB" panose="020E0602020502020306" pitchFamily="34" charset="0"/>
            </a:endParaRPr>
          </a:p>
        </p:txBody>
      </p:sp>
      <p:pic>
        <p:nvPicPr>
          <p:cNvPr id="4" name="Picture 3" descr="\\zigzag\data\User Data\lucielaborde-briulet\Documents\PROJECTS\KS3 Regions\Final documents\Images\Lesson 1\12457038374_d945d47c1d_h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04" y="404202"/>
            <a:ext cx="8238392" cy="558726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4281" y="39076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z="1050" smtClean="0">
                <a:solidFill>
                  <a:schemeClr val="tx1"/>
                </a:solidFill>
              </a:rPr>
              <a:t>8</a:t>
            </a:fld>
            <a:endParaRPr lang="en-GB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747" y="5722572"/>
            <a:ext cx="7088505" cy="918551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400" dirty="0" smtClean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Station de ski dans les Pyrénées </a:t>
            </a:r>
            <a:r>
              <a:rPr lang="en-GB" sz="2000" dirty="0" smtClean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2000" dirty="0" smtClean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400" dirty="0">
              <a:latin typeface="Berlin Sans FB" panose="020E0602020502020306" pitchFamily="34" charset="0"/>
            </a:endParaRPr>
          </a:p>
        </p:txBody>
      </p:sp>
      <p:pic>
        <p:nvPicPr>
          <p:cNvPr id="4" name="Picture 3" descr="\\zigzag\data\User Data\lucielaborde-briulet\Documents\PROJECTS\KS3 Regions\Final documents\Images\Lesson 1\7008620985_39dec9d56f_o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48" y="640837"/>
            <a:ext cx="7088505" cy="5068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4281" y="0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z="1050" smtClean="0">
                <a:solidFill>
                  <a:schemeClr val="tx1"/>
                </a:solidFill>
              </a:rPr>
              <a:t>9</a:t>
            </a:fld>
            <a:endParaRPr lang="en-GB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6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57</Words>
  <Application>Microsoft Office PowerPoint</Application>
  <PresentationFormat>On-screen Show (4:3)</PresentationFormat>
  <Paragraphs>23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Berlin Sans FB</vt:lpstr>
      <vt:lpstr>Calibri</vt:lpstr>
      <vt:lpstr>Calibri Light</vt:lpstr>
      <vt:lpstr>Palatino Linotype</vt:lpstr>
      <vt:lpstr>Times New Roman</vt:lpstr>
      <vt:lpstr>Office Theme</vt:lpstr>
      <vt:lpstr>Exploring... Midi-Pyrenees (Year 9) Lesson 1 - Images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Toulouse</vt:lpstr>
      <vt:lpstr>Station de ski dans les Pyrénées  </vt:lpstr>
      <vt:lpstr>Lac des Pyrénées </vt:lpstr>
      <vt:lpstr>Campagne du Gers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Exploring... Midi-Pyrenees (Year 9)</dc:title>
  <dc:creator>Natasha Kittlety</dc:creator>
  <cp:lastModifiedBy>Natasha Kittlety</cp:lastModifiedBy>
  <cp:revision>10</cp:revision>
  <dcterms:created xsi:type="dcterms:W3CDTF">2016-02-08T12:03:26Z</dcterms:created>
  <dcterms:modified xsi:type="dcterms:W3CDTF">2016-02-10T11:11:27Z</dcterms:modified>
</cp:coreProperties>
</file>