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56" r:id="rId2"/>
    <p:sldId id="265" r:id="rId3"/>
    <p:sldId id="269" r:id="rId4"/>
    <p:sldId id="270" r:id="rId5"/>
    <p:sldId id="271" r:id="rId6"/>
    <p:sldId id="272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10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AC142-7979-4A96-9618-57376FBC9F6A}" type="datetimeFigureOut">
              <a:rPr lang="en-GB" smtClean="0"/>
              <a:t>12/02/2016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77A52-0651-4873-97A2-3F166489F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888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6A699-183D-4278-B53D-3D098E8D3036}" type="datetimeFigureOut">
              <a:rPr lang="en-GB" smtClean="0"/>
              <a:t>12/02/2016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B990C-8268-4238-A66F-BD686366E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67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B990C-8268-4238-A66F-BD686366E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509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B990C-8268-4238-A66F-BD686366E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69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1875-BEDE-4BC9-B55E-9316DFA6E34C}" type="datetime1">
              <a:rPr lang="en-GB" smtClean="0"/>
              <a:t>12/02/2016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162182"/>
            <a:ext cx="20574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6652209F-3A01-4982-A5F7-6BE97D40F4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3361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0AAF-90E2-4646-A1BB-7EB54A04609D}" type="datetime1">
              <a:rPr lang="en-GB" smtClean="0"/>
              <a:t>12/02/2016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0319" y="111274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1189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5FBD-0312-4037-9FDB-92D007C21CDA}" type="datetime1">
              <a:rPr lang="en-GB" smtClean="0"/>
              <a:t>12/02/2016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9112" y="136782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103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8425-6369-4D62-A21E-CCED7CB74F81}" type="datetime1">
              <a:rPr lang="en-GB" smtClean="0"/>
              <a:t>12/02/2016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2735" y="136783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8964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7C6D-4B75-40EE-8768-472D0A15B675}" type="datetime1">
              <a:rPr lang="en-GB" smtClean="0"/>
              <a:t>12/02/2016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6696" y="96228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5420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483B-3B0D-451B-B334-3F9E014248D8}" type="datetime1">
              <a:rPr lang="en-GB" smtClean="0"/>
              <a:t>12/02/2016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67903" y="97024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1936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BCD9-0E42-4990-98A7-A32ADE8BCF2A}" type="datetime1">
              <a:rPr lang="en-GB" smtClean="0"/>
              <a:t>12/02/2016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2735" y="168531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endParaRPr lang="en-GB" sz="11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9397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2F0F-F39B-45D6-8FBF-1E421CE6F043}" type="datetime1">
              <a:rPr lang="en-GB" smtClean="0"/>
              <a:t>12/02/2016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59111" y="136783"/>
            <a:ext cx="20574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6652209F-3A01-4982-A5F7-6BE97D40F4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endParaRPr lang="en-GB" sz="11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6337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E37-3913-4E6E-BC25-70E361E4EE7D}" type="datetime1">
              <a:rPr lang="en-GB" smtClean="0"/>
              <a:t>12/02/2016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6696" y="113812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6769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E6CF-2EDA-4F28-91CA-34E12391A940}" type="datetime1">
              <a:rPr lang="en-GB" smtClean="0"/>
              <a:t>12/02/2016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59112" y="127001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3146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9AED-E7C5-4865-8377-D1F7FC29CE9C}" type="datetime1">
              <a:rPr lang="en-GB" smtClean="0"/>
              <a:t>12/02/2016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50320" y="146308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3924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BAC2-4EC0-4160-BF8B-AFBAA31461E6}" type="datetime1">
              <a:rPr lang="en-GB" smtClean="0"/>
              <a:t>12/02/2016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75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29847"/>
            <a:ext cx="6858000" cy="106209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latin typeface="Berlin Sans FB" panose="020E0602020502020306" pitchFamily="34" charset="0"/>
              </a:rPr>
              <a:t>Exploring... </a:t>
            </a:r>
            <a:r>
              <a:rPr lang="en-GB" sz="4000" dirty="0" smtClean="0">
                <a:latin typeface="Berlin Sans FB" panose="020E0602020502020306" pitchFamily="34" charset="0"/>
              </a:rPr>
              <a:t>A Cat in Paris </a:t>
            </a:r>
            <a:r>
              <a:rPr lang="en-GB" sz="4000" dirty="0">
                <a:latin typeface="Berlin Sans FB" panose="020E0602020502020306" pitchFamily="34" charset="0"/>
              </a:rPr>
              <a:t>(Year </a:t>
            </a:r>
            <a:r>
              <a:rPr lang="en-GB" sz="4000" dirty="0" smtClean="0">
                <a:latin typeface="Berlin Sans FB" panose="020E0602020502020306" pitchFamily="34" charset="0"/>
              </a:rPr>
              <a:t>7)</a:t>
            </a:r>
            <a:r>
              <a:rPr lang="en-GB" sz="4000" dirty="0" smtClean="0">
                <a:latin typeface="Berlin Sans FB" panose="020E0602020502020306" pitchFamily="34" charset="0"/>
              </a:rPr>
              <a:t/>
            </a:r>
            <a:br>
              <a:rPr lang="en-GB" sz="4000" dirty="0" smtClean="0">
                <a:latin typeface="Berlin Sans FB" panose="020E0602020502020306" pitchFamily="34" charset="0"/>
              </a:rPr>
            </a:br>
            <a:r>
              <a:rPr lang="en-GB" sz="3600" dirty="0" smtClean="0">
                <a:latin typeface="Berlin Sans FB" panose="020E0602020502020306" pitchFamily="34" charset="0"/>
              </a:rPr>
              <a:t>Lesson </a:t>
            </a:r>
            <a:r>
              <a:rPr lang="en-GB" sz="3600" dirty="0" smtClean="0">
                <a:latin typeface="Berlin Sans FB" panose="020E0602020502020306" pitchFamily="34" charset="0"/>
              </a:rPr>
              <a:t>8 </a:t>
            </a:r>
            <a:r>
              <a:rPr lang="en-GB" sz="3600" dirty="0" smtClean="0">
                <a:latin typeface="Berlin Sans FB" panose="020E0602020502020306" pitchFamily="34" charset="0"/>
              </a:rPr>
              <a:t>- Images</a:t>
            </a:r>
            <a:endParaRPr lang="en-GB" sz="3600" dirty="0">
              <a:latin typeface="Berlin Sans FB" panose="020E0602020502020306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72300" y="64722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1</a:t>
            </a:fld>
            <a:endParaRPr lang="en-GB" dirty="0"/>
          </a:p>
        </p:txBody>
      </p:sp>
      <p:pic>
        <p:nvPicPr>
          <p:cNvPr id="11" name="Pictur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t="2426" r="1197"/>
          <a:stretch/>
        </p:blipFill>
        <p:spPr bwMode="auto">
          <a:xfrm>
            <a:off x="1863407" y="1517015"/>
            <a:ext cx="5417185" cy="3823970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http://images.clipart.com/thw/thw11/CL/5433_2005010014/000803_1057_71/20509599.thb.jpg?000803_1057_7197_v__v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286" y="1095692"/>
            <a:ext cx="981075" cy="84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://images.clipart.com/thw/thw11/CL/5433_2005010014/000803_1057_71/20509599.thb.jpg?000803_1057_7197_v__v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86638" y="1095692"/>
            <a:ext cx="981075" cy="842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08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512" y="5986463"/>
            <a:ext cx="5260975" cy="471976"/>
          </a:xfrm>
        </p:spPr>
        <p:txBody>
          <a:bodyPr>
            <a:normAutofit/>
          </a:bodyPr>
          <a:lstStyle/>
          <a:p>
            <a:r>
              <a:rPr lang="en-GB" sz="2100" dirty="0">
                <a:latin typeface="Berlin Sans FB" panose="020E0602020502020306" pitchFamily="34" charset="0"/>
              </a:rPr>
              <a:t>La Tour Eiffel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74259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2</a:t>
            </a:fld>
            <a:endParaRPr lang="en-GB" dirty="0"/>
          </a:p>
        </p:txBody>
      </p:sp>
      <p:pic>
        <p:nvPicPr>
          <p:cNvPr id="5" name="Picture 4" descr="https://upload.wikimedia.org/wikipedia/commons/7/79/Paris_06_Eiffelturm_482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" b="7307"/>
          <a:stretch/>
        </p:blipFill>
        <p:spPr bwMode="auto">
          <a:xfrm>
            <a:off x="2600301" y="333053"/>
            <a:ext cx="3943396" cy="56534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61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5930790"/>
            <a:ext cx="7886700" cy="430824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>
                <a:latin typeface="Berlin Sans FB" panose="020E0602020502020306" pitchFamily="34" charset="0"/>
              </a:rPr>
              <a:t>La cathédrale Notre-Dame de Paris</a:t>
            </a:r>
            <a:endParaRPr lang="en-GB" dirty="0">
              <a:latin typeface="Berlin Sans FB" panose="020E0602020502020306" pitchFamily="34" charset="0"/>
            </a:endParaRP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9112" y="0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z="1050" smtClean="0">
                <a:solidFill>
                  <a:schemeClr val="tx1"/>
                </a:solidFill>
              </a:rPr>
              <a:t>3</a:t>
            </a:fld>
            <a:endParaRPr lang="en-GB" sz="1050" dirty="0">
              <a:solidFill>
                <a:schemeClr val="tx1"/>
              </a:solidFill>
            </a:endParaRPr>
          </a:p>
        </p:txBody>
      </p:sp>
      <p:pic>
        <p:nvPicPr>
          <p:cNvPr id="5" name="Picture 4" descr="https://upload.wikimedia.org/wikipedia/commons/3/38/Facade-notre-dame-paris-ciel-bleu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" b="10439"/>
          <a:stretch/>
        </p:blipFill>
        <p:spPr bwMode="auto">
          <a:xfrm>
            <a:off x="2400701" y="259057"/>
            <a:ext cx="4342595" cy="557949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40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77824"/>
            <a:ext cx="7886700" cy="400540"/>
          </a:xfrm>
        </p:spPr>
        <p:txBody>
          <a:bodyPr>
            <a:normAutofit/>
          </a:bodyPr>
          <a:lstStyle/>
          <a:p>
            <a:pPr algn="ctr">
              <a:spcBef>
                <a:spcPts val="750"/>
              </a:spcBef>
            </a:pPr>
            <a:r>
              <a:rPr lang="fr-FR" sz="2100" dirty="0">
                <a:latin typeface="Berlin Sans FB" panose="020E0602020502020306" pitchFamily="34" charset="0"/>
                <a:ea typeface="+mn-ea"/>
                <a:cs typeface="+mn-cs"/>
              </a:rPr>
              <a:t>Le Panthéon</a:t>
            </a:r>
            <a:endParaRPr lang="en-GB" sz="2100" dirty="0"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4281" y="39076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z="1050" smtClean="0">
                <a:solidFill>
                  <a:schemeClr val="tx1"/>
                </a:solidFill>
              </a:rPr>
              <a:t>4</a:t>
            </a:fld>
            <a:endParaRPr lang="en-GB" sz="1050">
              <a:solidFill>
                <a:schemeClr val="tx1"/>
              </a:solidFill>
            </a:endParaRPr>
          </a:p>
        </p:txBody>
      </p:sp>
      <p:pic>
        <p:nvPicPr>
          <p:cNvPr id="5" name="Picture 4" descr="File:Paris Pantheon Outs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48" y="471706"/>
            <a:ext cx="6809105" cy="510645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46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747" y="5722572"/>
            <a:ext cx="7088505" cy="918551"/>
          </a:xfrm>
        </p:spPr>
        <p:txBody>
          <a:bodyPr>
            <a:normAutofit/>
          </a:bodyPr>
          <a:lstStyle/>
          <a:p>
            <a:pPr algn="ctr">
              <a:spcBef>
                <a:spcPts val="750"/>
              </a:spcBef>
            </a:pPr>
            <a:r>
              <a:rPr lang="fr-FR" sz="2100" dirty="0">
                <a:latin typeface="Berlin Sans FB" panose="020E0602020502020306" pitchFamily="34" charset="0"/>
                <a:ea typeface="+mn-ea"/>
                <a:cs typeface="+mn-cs"/>
              </a:rPr>
              <a:t>L’Arc de Triomphe </a:t>
            </a:r>
            <a:endParaRPr lang="en-GB" sz="2100" dirty="0"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4281" y="0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z="1050" smtClean="0">
                <a:solidFill>
                  <a:schemeClr val="tx1"/>
                </a:solidFill>
              </a:rPr>
              <a:t>5</a:t>
            </a:fld>
            <a:endParaRPr lang="en-GB" sz="1050" dirty="0">
              <a:solidFill>
                <a:schemeClr val="tx1"/>
              </a:solidFill>
            </a:endParaRPr>
          </a:p>
        </p:txBody>
      </p:sp>
      <p:pic>
        <p:nvPicPr>
          <p:cNvPr id="5" name="Picture 4" descr="File:Paris Arc de Triomphe 01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3" t="8752" r="15349"/>
          <a:stretch/>
        </p:blipFill>
        <p:spPr bwMode="auto">
          <a:xfrm>
            <a:off x="1296624" y="540675"/>
            <a:ext cx="6550752" cy="526472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85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607" y="5592764"/>
            <a:ext cx="7442786" cy="849068"/>
          </a:xfrm>
        </p:spPr>
        <p:txBody>
          <a:bodyPr>
            <a:normAutofit/>
          </a:bodyPr>
          <a:lstStyle/>
          <a:p>
            <a:pPr algn="ctr">
              <a:spcBef>
                <a:spcPts val="750"/>
              </a:spcBef>
            </a:pPr>
            <a:r>
              <a:rPr lang="fr-FR" sz="2100" dirty="0">
                <a:latin typeface="Berlin Sans FB" panose="020E0602020502020306" pitchFamily="34" charset="0"/>
                <a:ea typeface="+mn-ea"/>
                <a:cs typeface="+mn-cs"/>
              </a:rPr>
              <a:t>La Basilique du Sacré-Cœur </a:t>
            </a:r>
            <a:endParaRPr lang="en-GB" sz="2100" dirty="0"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904" y="75237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z="1050" smtClean="0">
                <a:solidFill>
                  <a:schemeClr val="tx1"/>
                </a:solidFill>
              </a:rPr>
              <a:t>6</a:t>
            </a:fld>
            <a:endParaRPr lang="en-GB" sz="1050">
              <a:solidFill>
                <a:schemeClr val="tx1"/>
              </a:solidFill>
            </a:endParaRPr>
          </a:p>
        </p:txBody>
      </p:sp>
      <p:pic>
        <p:nvPicPr>
          <p:cNvPr id="5" name="Picture 4" descr="https://upload.wikimedia.org/wikipedia/commons/a/a0/Paris-Basilique-SacreCoe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00" y="440362"/>
            <a:ext cx="6118801" cy="511490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43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698" y="5357394"/>
            <a:ext cx="6036604" cy="1325563"/>
          </a:xfrm>
        </p:spPr>
        <p:txBody>
          <a:bodyPr>
            <a:normAutofit/>
          </a:bodyPr>
          <a:lstStyle/>
          <a:p>
            <a:pPr algn="ctr">
              <a:spcBef>
                <a:spcPts val="750"/>
              </a:spcBef>
            </a:pPr>
            <a:r>
              <a:rPr lang="fr-FR" sz="2100" dirty="0">
                <a:latin typeface="Berlin Sans FB" panose="020E0602020502020306" pitchFamily="34" charset="0"/>
                <a:ea typeface="+mn-ea"/>
                <a:cs typeface="+mn-cs"/>
              </a:rPr>
              <a:t>Le Pont des Arts</a:t>
            </a:r>
            <a:endParaRPr lang="en-GB" sz="2100" dirty="0"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1865" y="0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z="1050" smtClean="0">
                <a:solidFill>
                  <a:schemeClr val="tx1"/>
                </a:solidFill>
              </a:rPr>
              <a:t>7</a:t>
            </a:fld>
            <a:endParaRPr lang="en-GB" sz="1050">
              <a:solidFill>
                <a:schemeClr val="tx1"/>
              </a:solidFill>
            </a:endParaRPr>
          </a:p>
        </p:txBody>
      </p:sp>
      <p:pic>
        <p:nvPicPr>
          <p:cNvPr id="5" name="Picture 4" descr="File:Le Pont des Ar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4" y="544435"/>
            <a:ext cx="6914113" cy="518623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9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40</Words>
  <Application>Microsoft Office PowerPoint</Application>
  <PresentationFormat>On-screen Show (4:3)</PresentationFormat>
  <Paragraphs>16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Berlin Sans FB</vt:lpstr>
      <vt:lpstr>Calibri</vt:lpstr>
      <vt:lpstr>Calibri Light</vt:lpstr>
      <vt:lpstr>Palatino Linotype</vt:lpstr>
      <vt:lpstr>Times New Roman</vt:lpstr>
      <vt:lpstr>Office Theme</vt:lpstr>
      <vt:lpstr>Exploring... A Cat in Paris (Year 7) Lesson 8 - Images</vt:lpstr>
      <vt:lpstr>PowerPoint Presentation</vt:lpstr>
      <vt:lpstr>PowerPoint Presentation</vt:lpstr>
      <vt:lpstr>Le Panthéon</vt:lpstr>
      <vt:lpstr>L’Arc de Triomphe </vt:lpstr>
      <vt:lpstr>La Basilique du Sacré-Cœur </vt:lpstr>
      <vt:lpstr>Le Pont des Arts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Exploring... Midi-Pyrenees (Year 9)</dc:title>
  <dc:creator>Natasha Kittlety</dc:creator>
  <cp:lastModifiedBy>Rachel Stobbart</cp:lastModifiedBy>
  <cp:revision>11</cp:revision>
  <dcterms:created xsi:type="dcterms:W3CDTF">2016-02-08T12:03:26Z</dcterms:created>
  <dcterms:modified xsi:type="dcterms:W3CDTF">2016-02-12T13:31:38Z</dcterms:modified>
</cp:coreProperties>
</file>