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5AA"/>
    <a:srgbClr val="FFEBEB"/>
    <a:srgbClr val="FFDDDD"/>
    <a:srgbClr val="FBB19E"/>
    <a:srgbClr val="F39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BEB"/>
            </a:gs>
            <a:gs pos="50000">
              <a:srgbClr val="FFDDDD"/>
            </a:gs>
            <a:gs pos="83000">
              <a:srgbClr val="FBB19E"/>
            </a:gs>
            <a:gs pos="100000">
              <a:srgbClr val="F39796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Berlin Sans FB" panose="020E0602020502020306" pitchFamily="34" charset="0"/>
              </a:rPr>
              <a:t>Exploring... </a:t>
            </a:r>
            <a:r>
              <a:rPr lang="en-GB" sz="4000" dirty="0" smtClean="0">
                <a:latin typeface="Berlin Sans FB" panose="020E0602020502020306" pitchFamily="34" charset="0"/>
              </a:rPr>
              <a:t>Tahiti </a:t>
            </a:r>
            <a:r>
              <a:rPr lang="en-GB" sz="4000" dirty="0">
                <a:latin typeface="Berlin Sans FB" panose="020E0602020502020306" pitchFamily="34" charset="0"/>
              </a:rPr>
              <a:t>(Year </a:t>
            </a:r>
            <a:r>
              <a:rPr lang="en-GB" sz="4000" dirty="0" smtClean="0">
                <a:latin typeface="Berlin Sans FB" panose="020E0602020502020306" pitchFamily="34" charset="0"/>
              </a:rPr>
              <a:t>7)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6 – </a:t>
            </a:r>
            <a:r>
              <a:rPr lang="en-GB" sz="3600" smtClean="0">
                <a:latin typeface="Berlin Sans FB" panose="020E0602020502020306" pitchFamily="34" charset="0"/>
              </a:rPr>
              <a:t>Paul </a:t>
            </a:r>
            <a:r>
              <a:rPr lang="en-GB" sz="3600" smtClean="0">
                <a:latin typeface="Berlin Sans FB" panose="020E0602020502020306" pitchFamily="34" charset="0"/>
              </a:rPr>
              <a:t>Gauguin</a:t>
            </a:r>
            <a:r>
              <a:rPr lang="en-GB" sz="3600" dirty="0" smtClean="0">
                <a:latin typeface="Berlin Sans FB" panose="020E0602020502020306" pitchFamily="34" charset="0"/>
              </a:rPr>
              <a:t/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 smtClean="0">
                <a:latin typeface="Berlin Sans FB" panose="020E0602020502020306" pitchFamily="34" charset="0"/>
              </a:rPr>
              <a:t>An Artist in Love with Tahiti</a:t>
            </a:r>
            <a:endParaRPr lang="en-GB" sz="3600" dirty="0">
              <a:latin typeface="Berlin Sans FB" panose="020E0602020502020306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2" name="Picture 11" descr="File:Paul Gauguin 10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1"/>
          <a:stretch/>
        </p:blipFill>
        <p:spPr bwMode="auto">
          <a:xfrm>
            <a:off x="1865630" y="1731750"/>
            <a:ext cx="5412740" cy="391414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http://images.clipart.com/thw/thw11/CL/5433_2005010014/000803_1054_63/20427616.thb.jpg?000803_1054_6312_v__v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58" y="924882"/>
            <a:ext cx="2014855" cy="1864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images.clipart.com/thw/thw11/CL/5433_2005010014/000803_1054_63/20427616.thb.jpg?000803_1054_6312_v__v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287" y="4313077"/>
            <a:ext cx="2014855" cy="1864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30325" y="834869"/>
            <a:ext cx="6483350" cy="5188263"/>
            <a:chOff x="-174151" y="-46672"/>
            <a:chExt cx="6483927" cy="5188688"/>
          </a:xfrm>
        </p:grpSpPr>
        <p:pic>
          <p:nvPicPr>
            <p:cNvPr id="21" name="Picture 20" descr="File:Paul Gauguin - Parau Api. What News - Google Art Projec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4151" y="380011"/>
              <a:ext cx="6483927" cy="476200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22" name="Text Box 88"/>
            <p:cNvSpPr txBox="1"/>
            <p:nvPr/>
          </p:nvSpPr>
          <p:spPr>
            <a:xfrm>
              <a:off x="2301853" y="-46672"/>
              <a:ext cx="1531917" cy="30875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effectLst/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A</a:t>
              </a:r>
              <a:endParaRPr lang="en-GB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 Box 88"/>
          <p:cNvSpPr txBox="1"/>
          <p:nvPr/>
        </p:nvSpPr>
        <p:spPr>
          <a:xfrm>
            <a:off x="3585805" y="266700"/>
            <a:ext cx="1972391" cy="7688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dirty="0" smtClean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Starter</a:t>
            </a:r>
            <a:endParaRPr lang="en-GB" sz="2800" dirty="0">
              <a:effectLst/>
              <a:latin typeface="Berlin Sans FB" panose="020E06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624455" y="265613"/>
            <a:ext cx="3895090" cy="6103620"/>
            <a:chOff x="0" y="0"/>
            <a:chExt cx="3895106" cy="610391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7512"/>
              <a:ext cx="3895106" cy="567640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</p:pic>
        <p:sp>
          <p:nvSpPr>
            <p:cNvPr id="8" name="Text Box 91"/>
            <p:cNvSpPr txBox="1"/>
            <p:nvPr/>
          </p:nvSpPr>
          <p:spPr>
            <a:xfrm>
              <a:off x="1413164" y="0"/>
              <a:ext cx="1246175" cy="296883"/>
            </a:xfrm>
            <a:prstGeom prst="rect">
              <a:avLst/>
            </a:prstGeom>
            <a:noFill/>
            <a:ln w="9525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B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001713" y="608617"/>
            <a:ext cx="7140575" cy="5177503"/>
            <a:chOff x="-328641" y="-463289"/>
            <a:chExt cx="7141210" cy="5177793"/>
          </a:xfrm>
        </p:grpSpPr>
        <p:pic>
          <p:nvPicPr>
            <p:cNvPr id="6" name="Picture 5" descr="File:Gauguin - Tahitische Szen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8641" y="-59382"/>
              <a:ext cx="7141210" cy="477388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7" name="Text Box 94"/>
            <p:cNvSpPr txBox="1"/>
            <p:nvPr/>
          </p:nvSpPr>
          <p:spPr>
            <a:xfrm>
              <a:off x="2660073" y="-463289"/>
              <a:ext cx="1163782" cy="285008"/>
            </a:xfrm>
            <a:prstGeom prst="rect">
              <a:avLst/>
            </a:prstGeom>
            <a:noFill/>
            <a:ln w="9525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C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27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939415" y="202128"/>
            <a:ext cx="3265170" cy="6080123"/>
            <a:chOff x="0" y="0"/>
            <a:chExt cx="3265714" cy="6080166"/>
          </a:xfrm>
        </p:grpSpPr>
        <p:sp>
          <p:nvSpPr>
            <p:cNvPr id="6" name="Text Box 97"/>
            <p:cNvSpPr txBox="1"/>
            <p:nvPr/>
          </p:nvSpPr>
          <p:spPr>
            <a:xfrm>
              <a:off x="1122219" y="0"/>
              <a:ext cx="1021277" cy="285008"/>
            </a:xfrm>
            <a:prstGeom prst="rect">
              <a:avLst/>
            </a:prstGeom>
            <a:noFill/>
            <a:ln w="9525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D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 descr="File:Paul Gauguin - Landscape in Tahiti (Mahana Maà) - Google Art Projec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8135"/>
              <a:ext cx="3265714" cy="571203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4842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6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330326" y="834467"/>
            <a:ext cx="6483349" cy="5512037"/>
            <a:chOff x="1" y="-108827"/>
            <a:chExt cx="6483927" cy="5512100"/>
          </a:xfrm>
        </p:grpSpPr>
        <p:sp>
          <p:nvSpPr>
            <p:cNvPr id="6" name="Text Box 100"/>
            <p:cNvSpPr txBox="1"/>
            <p:nvPr/>
          </p:nvSpPr>
          <p:spPr>
            <a:xfrm>
              <a:off x="2529639" y="-108827"/>
              <a:ext cx="142465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1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 descr="File:Paul Gauguin 10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249382"/>
              <a:ext cx="6483927" cy="51538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</p:grpSp>
      <p:sp>
        <p:nvSpPr>
          <p:cNvPr id="8" name="Text Box 88"/>
          <p:cNvSpPr txBox="1"/>
          <p:nvPr/>
        </p:nvSpPr>
        <p:spPr>
          <a:xfrm>
            <a:off x="2898535" y="196202"/>
            <a:ext cx="3346930" cy="7688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dirty="0" smtClean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fr-FR" sz="2800" dirty="0" err="1" smtClean="0">
                <a:effectLst/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GB" sz="2800" dirty="0">
              <a:effectLst/>
              <a:latin typeface="Berlin Sans FB" panose="020E06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7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345690" y="164028"/>
            <a:ext cx="4452620" cy="6084835"/>
            <a:chOff x="0" y="-199083"/>
            <a:chExt cx="4453246" cy="6084935"/>
          </a:xfrm>
        </p:grpSpPr>
        <p:pic>
          <p:nvPicPr>
            <p:cNvPr id="6" name="Picture 5" descr="File:Black pigs Paul Gaugui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3821"/>
              <a:ext cx="4453246" cy="571203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7" name="Text Box 104"/>
            <p:cNvSpPr txBox="1"/>
            <p:nvPr/>
          </p:nvSpPr>
          <p:spPr>
            <a:xfrm>
              <a:off x="1656686" y="-199083"/>
              <a:ext cx="1139874" cy="28500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2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654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8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672080" y="244687"/>
            <a:ext cx="3799839" cy="6099329"/>
            <a:chOff x="0" y="-191886"/>
            <a:chExt cx="3800104" cy="6099630"/>
          </a:xfrm>
        </p:grpSpPr>
        <p:sp>
          <p:nvSpPr>
            <p:cNvPr id="6" name="Text Box 107"/>
            <p:cNvSpPr txBox="1"/>
            <p:nvPr/>
          </p:nvSpPr>
          <p:spPr>
            <a:xfrm>
              <a:off x="1348554" y="-191886"/>
              <a:ext cx="1102995" cy="2844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3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 descr="File:Paul Gauguin - Tahitian Woman with a Flower - Google Art Projec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7588"/>
              <a:ext cx="3800104" cy="570015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0156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209F-3A01-4982-A5F7-6BE97D40F453}" type="slidenum">
              <a:rPr lang="en-GB" smtClean="0"/>
              <a:t>9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185863" y="501908"/>
            <a:ext cx="6772275" cy="5527100"/>
            <a:chOff x="-73223" y="278899"/>
            <a:chExt cx="6772879" cy="5528135"/>
          </a:xfrm>
        </p:grpSpPr>
        <p:pic>
          <p:nvPicPr>
            <p:cNvPr id="6" name="Picture 5" descr="File:Paul Gauguin 044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3223" y="671556"/>
              <a:ext cx="6772879" cy="513547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sp>
          <p:nvSpPr>
            <p:cNvPr id="7" name="Text Box 110"/>
            <p:cNvSpPr txBox="1"/>
            <p:nvPr/>
          </p:nvSpPr>
          <p:spPr>
            <a:xfrm>
              <a:off x="2784970" y="278899"/>
              <a:ext cx="1056492" cy="26085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rPr>
                <a:t>Painting 4</a:t>
              </a:r>
              <a:endParaRPr lang="en-GB" sz="16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380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55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Tahiti (Year 7) Lesson 6 – Paul Gauguin An Artist in Love with Tahiti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17</cp:revision>
  <dcterms:created xsi:type="dcterms:W3CDTF">2016-02-08T12:03:26Z</dcterms:created>
  <dcterms:modified xsi:type="dcterms:W3CDTF">2016-02-11T10:24:06Z</dcterms:modified>
</cp:coreProperties>
</file>