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85AA"/>
    <a:srgbClr val="FFEBEB"/>
    <a:srgbClr val="FFDDDD"/>
    <a:srgbClr val="FBB19E"/>
    <a:srgbClr val="F39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A699-183D-4278-B53D-3D098E8D3036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990C-8268-4238-A66F-BD686366E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B990C-8268-4238-A66F-BD686366E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0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1875-BEDE-4BC9-B55E-9316DFA6E34C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162182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36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0AAF-90E2-4646-A1BB-7EB54A04609D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319" y="1112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18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5FBD-0312-4037-9FDB-92D007C21CDA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9112" y="13678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103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8425-6369-4D62-A21E-CCED7CB74F81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2735" y="13678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64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7C6D-4B75-40EE-8768-472D0A15B675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696" y="9622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420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483B-3B0D-451B-B334-3F9E014248D8}" type="datetime1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7903" y="9702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936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CD9-0E42-4990-98A7-A32ADE8BCF2A}" type="datetime1">
              <a:rPr lang="en-GB" smtClean="0"/>
              <a:t>08/02/2016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2735" y="16853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9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2F0F-F39B-45D6-8FBF-1E421CE6F043}" type="datetime1">
              <a:rPr lang="en-GB" smtClean="0"/>
              <a:t>08/02/2016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9111" y="136783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33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8E37-3913-4E6E-BC25-70E361E4EE7D}" type="datetime1">
              <a:rPr lang="en-GB" smtClean="0"/>
              <a:t>08/02/2016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6696" y="11381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76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E6CF-2EDA-4F28-91CA-34E12391A940}" type="datetime1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9112" y="12700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4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AED-E7C5-4865-8377-D1F7FC29CE9C}" type="datetime1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0320" y="14630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92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BEB"/>
            </a:gs>
            <a:gs pos="50000">
              <a:srgbClr val="FFDDDD"/>
            </a:gs>
            <a:gs pos="83000">
              <a:srgbClr val="FBB19E"/>
            </a:gs>
            <a:gs pos="100000">
              <a:srgbClr val="F39796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BAC2-4EC0-4160-BF8B-AFBAA31461E6}" type="datetime1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29847"/>
            <a:ext cx="6858000" cy="1062090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latin typeface="Berlin Sans FB" panose="020E0602020502020306" pitchFamily="34" charset="0"/>
              </a:rPr>
              <a:t>Exploring... </a:t>
            </a:r>
            <a:r>
              <a:rPr lang="en-GB" sz="4000" dirty="0" smtClean="0">
                <a:latin typeface="Berlin Sans FB" panose="020E0602020502020306" pitchFamily="34" charset="0"/>
              </a:rPr>
              <a:t>Tahiti </a:t>
            </a:r>
            <a:r>
              <a:rPr lang="en-GB" sz="4000" dirty="0">
                <a:latin typeface="Berlin Sans FB" panose="020E0602020502020306" pitchFamily="34" charset="0"/>
              </a:rPr>
              <a:t>(Year </a:t>
            </a:r>
            <a:r>
              <a:rPr lang="en-GB" sz="4000" dirty="0" smtClean="0">
                <a:latin typeface="Berlin Sans FB" panose="020E0602020502020306" pitchFamily="34" charset="0"/>
              </a:rPr>
              <a:t>7)</a:t>
            </a:r>
            <a:br>
              <a:rPr lang="en-GB" sz="4000" dirty="0" smtClean="0">
                <a:latin typeface="Berlin Sans FB" panose="020E0602020502020306" pitchFamily="34" charset="0"/>
              </a:rPr>
            </a:br>
            <a:r>
              <a:rPr lang="en-GB" sz="3600" dirty="0" smtClean="0">
                <a:latin typeface="Berlin Sans FB" panose="020E0602020502020306" pitchFamily="34" charset="0"/>
              </a:rPr>
              <a:t>Lesson 1 – Geography</a:t>
            </a:r>
            <a:br>
              <a:rPr lang="en-GB" sz="3600" dirty="0" smtClean="0">
                <a:latin typeface="Berlin Sans FB" panose="020E0602020502020306" pitchFamily="34" charset="0"/>
              </a:rPr>
            </a:br>
            <a:r>
              <a:rPr lang="en-GB" sz="2700" dirty="0" smtClean="0">
                <a:latin typeface="Berlin Sans FB" panose="020E0602020502020306" pitchFamily="34" charset="0"/>
              </a:rPr>
              <a:t>Cities, Landscape and Weather</a:t>
            </a:r>
            <a:endParaRPr lang="en-GB" sz="3600" dirty="0">
              <a:latin typeface="Berlin Sans FB" panose="020E0602020502020306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72300" y="6472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1</a:t>
            </a:fld>
            <a:endParaRPr lang="en-GB" dirty="0"/>
          </a:p>
        </p:txBody>
      </p:sp>
      <p:pic>
        <p:nvPicPr>
          <p:cNvPr id="12" name="Picture 11" descr="File:Paul Gauguin 106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1"/>
          <a:stretch/>
        </p:blipFill>
        <p:spPr bwMode="auto">
          <a:xfrm>
            <a:off x="1865630" y="1628301"/>
            <a:ext cx="5412740" cy="391414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http://images.clipart.com/thw/thw11/CL/5433_2005010014/000803_1054_63/20427616.thb.jpg?000803_1054_6312_v__v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258" y="885649"/>
            <a:ext cx="2014855" cy="1864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images.clipart.com/thw/thw11/CL/5433_2005010014/000803_1054_63/20427616.thb.jpg?000803_1054_6312_v__v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741" y="4187543"/>
            <a:ext cx="2014855" cy="1864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08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59111" y="4496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z="1050" smtClean="0">
                <a:solidFill>
                  <a:schemeClr val="tx1"/>
                </a:solidFill>
              </a:rPr>
              <a:t>2</a:t>
            </a:fld>
            <a:endParaRPr lang="en-GB" sz="105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371677" y="1201450"/>
            <a:ext cx="8400646" cy="4455100"/>
            <a:chOff x="0" y="0"/>
            <a:chExt cx="6480175" cy="3436620"/>
          </a:xfrm>
        </p:grpSpPr>
        <p:pic>
          <p:nvPicPr>
            <p:cNvPr id="7" name="Picture 6" descr="Tahiti : free map, free blank map, free outline map, free base map : coast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80175" cy="343662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" name="Group 8"/>
            <p:cNvGrpSpPr/>
            <p:nvPr/>
          </p:nvGrpSpPr>
          <p:grpSpPr>
            <a:xfrm>
              <a:off x="2562225" y="304800"/>
              <a:ext cx="3051116" cy="2136554"/>
              <a:chOff x="0" y="0"/>
              <a:chExt cx="3051116" cy="213655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297712" y="233917"/>
                <a:ext cx="138223" cy="1275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0" y="956931"/>
                <a:ext cx="137795" cy="127000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14400" y="0"/>
                <a:ext cx="137795" cy="127000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913321" y="1881963"/>
                <a:ext cx="137795" cy="127000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179674" y="510363"/>
                <a:ext cx="137795" cy="127000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850605" y="2009554"/>
                <a:ext cx="137795" cy="127000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232837" y="1679945"/>
                <a:ext cx="137795" cy="127000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7" name="Text Box 11"/>
              <p:cNvSpPr txBox="1"/>
              <p:nvPr/>
            </p:nvSpPr>
            <p:spPr>
              <a:xfrm>
                <a:off x="95693" y="1084521"/>
                <a:ext cx="754912" cy="26581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Punaauia</a:t>
                </a:r>
                <a:endParaRPr lang="en-GB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12"/>
              <p:cNvSpPr txBox="1"/>
              <p:nvPr/>
            </p:nvSpPr>
            <p:spPr>
              <a:xfrm>
                <a:off x="914400" y="127591"/>
                <a:ext cx="669290" cy="2762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Mahina</a:t>
                </a:r>
                <a:endParaRPr lang="en-GB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3"/>
              <p:cNvSpPr txBox="1"/>
              <p:nvPr/>
            </p:nvSpPr>
            <p:spPr>
              <a:xfrm>
                <a:off x="1775637" y="1414131"/>
                <a:ext cx="669290" cy="2762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Taravao</a:t>
                </a:r>
                <a:endParaRPr lang="en-GB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2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9885" y="8305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3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84200" y="1932437"/>
            <a:ext cx="7975600" cy="2993127"/>
          </a:xfrm>
          <a:prstGeom prst="rect">
            <a:avLst/>
          </a:prstGeom>
          <a:solidFill>
            <a:schemeClr val="bg1"/>
          </a:solidFill>
          <a:ln w="85725" cmpd="thinThick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fr-FR" sz="1050" b="1" dirty="0" smtClean="0">
              <a:latin typeface="Tw Cen MT" panose="020B06020201040206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fr-FR" sz="3200" b="1" dirty="0" smtClean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3200" b="1" dirty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Paysage de Tahiti</a:t>
            </a:r>
            <a:endParaRPr lang="en-GB" sz="2000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 smtClean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Tahiti </a:t>
            </a:r>
            <a:r>
              <a:rPr lang="fr-FR" sz="2400" dirty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 une île du Pacifique. Il y a donc beaucoup de plages. L’eau est bleue turquoise, le sable est brûlant, et les palmiers sont immenses. </a:t>
            </a:r>
            <a:endParaRPr lang="en-GB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Tahiti possède plusieurs volcans éteints et de hautes montagnes</a:t>
            </a:r>
            <a:r>
              <a:rPr lang="fr-FR" sz="2400" dirty="0" smtClean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sz="105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68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Berlin Sans FB</vt:lpstr>
      <vt:lpstr>Calibri</vt:lpstr>
      <vt:lpstr>Calibri Light</vt:lpstr>
      <vt:lpstr>Palatino Linotype</vt:lpstr>
      <vt:lpstr>Times New Roman</vt:lpstr>
      <vt:lpstr>Tw Cen MT</vt:lpstr>
      <vt:lpstr>Office Theme</vt:lpstr>
      <vt:lpstr>Exploring... Tahiti (Year 7) Lesson 1 – Geography Cities, Landscape and Weather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Exploring... Midi-Pyrenees (Year 9)</dc:title>
  <dc:creator>Natasha Kittlety</dc:creator>
  <cp:lastModifiedBy>Rachel Stobbart</cp:lastModifiedBy>
  <cp:revision>15</cp:revision>
  <dcterms:created xsi:type="dcterms:W3CDTF">2016-02-08T12:03:26Z</dcterms:created>
  <dcterms:modified xsi:type="dcterms:W3CDTF">2016-02-08T17:39:58Z</dcterms:modified>
</cp:coreProperties>
</file>