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901" r:id="rId4"/>
    <p:sldId id="905" r:id="rId5"/>
    <p:sldId id="886" r:id="rId6"/>
    <p:sldId id="916" r:id="rId7"/>
    <p:sldId id="908" r:id="rId8"/>
    <p:sldId id="887" r:id="rId9"/>
    <p:sldId id="910" r:id="rId10"/>
    <p:sldId id="915" r:id="rId11"/>
    <p:sldId id="911" r:id="rId12"/>
    <p:sldId id="896" r:id="rId13"/>
    <p:sldId id="912" r:id="rId14"/>
    <p:sldId id="914" r:id="rId15"/>
    <p:sldId id="894" r:id="rId16"/>
    <p:sldId id="878" r:id="rId17"/>
    <p:sldId id="310" r:id="rId18"/>
    <p:sldId id="918" r:id="rId19"/>
  </p:sldIdLst>
  <p:sldSz cx="9144000" cy="5143500" type="screen16x9"/>
  <p:notesSz cx="6797675" cy="9926638"/>
  <p:embeddedFontLs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Questrial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9B80C-FDCB-4E27-BEBA-006C2029F0B1}" v="11" dt="2023-09-25T13:40:56.330"/>
    <p1510:client id="{4ED1ABE1-F93C-4404-AD74-337C70D8F736}" v="301" dt="2023-09-26T10:35:18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7820" autoAdjust="0"/>
  </p:normalViewPr>
  <p:slideViewPr>
    <p:cSldViewPr snapToGrid="0">
      <p:cViewPr>
        <p:scale>
          <a:sx n="100" d="100"/>
          <a:sy n="100" d="100"/>
        </p:scale>
        <p:origin x="193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079B80C-FDCB-4E27-BEBA-006C2029F0B1}"/>
    <pc:docChg chg="modSld">
      <pc:chgData name="" userId="" providerId="" clId="Web-{0079B80C-FDCB-4E27-BEBA-006C2029F0B1}" dt="2023-09-25T13:40:37.923" v="1" actId="20577"/>
      <pc:docMkLst>
        <pc:docMk/>
      </pc:docMkLst>
      <pc:sldChg chg="modSp">
        <pc:chgData name="" userId="" providerId="" clId="Web-{0079B80C-FDCB-4E27-BEBA-006C2029F0B1}" dt="2023-09-25T13:40:37.923" v="1" actId="20577"/>
        <pc:sldMkLst>
          <pc:docMk/>
          <pc:sldMk cId="0" sldId="256"/>
        </pc:sldMkLst>
        <pc:spChg chg="mod">
          <ac:chgData name="" userId="" providerId="" clId="Web-{0079B80C-FDCB-4E27-BEBA-006C2029F0B1}" dt="2023-09-25T13:40:37.923" v="1" actId="20577"/>
          <ac:spMkLst>
            <pc:docMk/>
            <pc:sldMk cId="0" sldId="256"/>
            <ac:spMk id="3" creationId="{74C778FB-2354-3826-4BBE-3414291E6D8D}"/>
          </ac:spMkLst>
        </pc:spChg>
      </pc:sldChg>
    </pc:docChg>
  </pc:docChgLst>
  <pc:docChgLst>
    <pc:chgData clId="Web-{08B5D1BE-D032-4AED-AEBF-3DB81CC4685B}"/>
    <pc:docChg chg="addSld">
      <pc:chgData name="" userId="" providerId="" clId="Web-{08B5D1BE-D032-4AED-AEBF-3DB81CC4685B}" dt="2023-09-23T08:48:49.466" v="0"/>
      <pc:docMkLst>
        <pc:docMk/>
      </pc:docMkLst>
      <pc:sldChg chg="new">
        <pc:chgData name="" userId="" providerId="" clId="Web-{08B5D1BE-D032-4AED-AEBF-3DB81CC4685B}" dt="2023-09-23T08:48:49.466" v="0"/>
        <pc:sldMkLst>
          <pc:docMk/>
          <pc:sldMk cId="4270991503" sldId="900"/>
        </pc:sldMkLst>
      </pc:sldChg>
    </pc:docChg>
  </pc:docChgLst>
  <pc:docChgLst>
    <pc:chgData name="Roger Christiansen" userId="3e134f90349469bb" providerId="LiveId" clId="{4ED1ABE1-F93C-4404-AD74-337C70D8F736}"/>
    <pc:docChg chg="undo custSel addSld delSld modSld sldOrd">
      <pc:chgData name="Roger Christiansen" userId="3e134f90349469bb" providerId="LiveId" clId="{4ED1ABE1-F93C-4404-AD74-337C70D8F736}" dt="2023-09-26T10:35:28.760" v="5619" actId="6549"/>
      <pc:docMkLst>
        <pc:docMk/>
      </pc:docMkLst>
      <pc:sldChg chg="addSp delSp modSp mod">
        <pc:chgData name="Roger Christiansen" userId="3e134f90349469bb" providerId="LiveId" clId="{4ED1ABE1-F93C-4404-AD74-337C70D8F736}" dt="2023-09-22T12:56:46.899" v="68" actId="1076"/>
        <pc:sldMkLst>
          <pc:docMk/>
          <pc:sldMk cId="0" sldId="256"/>
        </pc:sldMkLst>
        <pc:spChg chg="add mod">
          <ac:chgData name="Roger Christiansen" userId="3e134f90349469bb" providerId="LiveId" clId="{4ED1ABE1-F93C-4404-AD74-337C70D8F736}" dt="2023-09-22T12:56:46.899" v="68" actId="1076"/>
          <ac:spMkLst>
            <pc:docMk/>
            <pc:sldMk cId="0" sldId="256"/>
            <ac:spMk id="3" creationId="{74C778FB-2354-3826-4BBE-3414291E6D8D}"/>
          </ac:spMkLst>
        </pc:spChg>
        <pc:spChg chg="mod">
          <ac:chgData name="Roger Christiansen" userId="3e134f90349469bb" providerId="LiveId" clId="{4ED1ABE1-F93C-4404-AD74-337C70D8F736}" dt="2023-09-22T12:56:19.832" v="14" actId="20577"/>
          <ac:spMkLst>
            <pc:docMk/>
            <pc:sldMk cId="0" sldId="256"/>
            <ac:spMk id="54" creationId="{00000000-0000-0000-0000-000000000000}"/>
          </ac:spMkLst>
        </pc:spChg>
        <pc:spChg chg="del">
          <ac:chgData name="Roger Christiansen" userId="3e134f90349469bb" providerId="LiveId" clId="{4ED1ABE1-F93C-4404-AD74-337C70D8F736}" dt="2023-09-22T12:56:13.703" v="12" actId="478"/>
          <ac:spMkLst>
            <pc:docMk/>
            <pc:sldMk cId="0" sldId="256"/>
            <ac:spMk id="56" creationId="{00000000-0000-0000-0000-000000000000}"/>
          </ac:spMkLst>
        </pc:spChg>
        <pc:picChg chg="del">
          <ac:chgData name="Roger Christiansen" userId="3e134f90349469bb" providerId="LiveId" clId="{4ED1ABE1-F93C-4404-AD74-337C70D8F736}" dt="2023-09-22T12:56:15.954" v="13" actId="478"/>
          <ac:picMkLst>
            <pc:docMk/>
            <pc:sldMk cId="0" sldId="256"/>
            <ac:picMk id="4" creationId="{3272EA73-BFF8-14C0-DEA4-F78072A0C6D5}"/>
          </ac:picMkLst>
        </pc:picChg>
      </pc:sldChg>
      <pc:sldChg chg="del">
        <pc:chgData name="Roger Christiansen" userId="3e134f90349469bb" providerId="LiveId" clId="{4ED1ABE1-F93C-4404-AD74-337C70D8F736}" dt="2023-09-22T12:55:22.057" v="1" actId="47"/>
        <pc:sldMkLst>
          <pc:docMk/>
          <pc:sldMk cId="0" sldId="258"/>
        </pc:sldMkLst>
      </pc:sldChg>
      <pc:sldChg chg="add del">
        <pc:chgData name="Roger Christiansen" userId="3e134f90349469bb" providerId="LiveId" clId="{4ED1ABE1-F93C-4404-AD74-337C70D8F736}" dt="2023-09-25T08:40:17.535" v="2702" actId="47"/>
        <pc:sldMkLst>
          <pc:docMk/>
          <pc:sldMk cId="4023017122" sldId="260"/>
        </pc:sldMkLst>
      </pc:sldChg>
      <pc:sldChg chg="delSp add del mod">
        <pc:chgData name="Roger Christiansen" userId="3e134f90349469bb" providerId="LiveId" clId="{4ED1ABE1-F93C-4404-AD74-337C70D8F736}" dt="2023-09-25T08:06:59.232" v="379" actId="47"/>
        <pc:sldMkLst>
          <pc:docMk/>
          <pc:sldMk cId="3996102327" sldId="266"/>
        </pc:sldMkLst>
        <pc:picChg chg="del">
          <ac:chgData name="Roger Christiansen" userId="3e134f90349469bb" providerId="LiveId" clId="{4ED1ABE1-F93C-4404-AD74-337C70D8F736}" dt="2023-09-22T12:57:05.997" v="69" actId="478"/>
          <ac:picMkLst>
            <pc:docMk/>
            <pc:sldMk cId="3996102327" sldId="266"/>
            <ac:picMk id="5" creationId="{D2198596-9FED-684D-903C-1F39A2018BB9}"/>
          </ac:picMkLst>
        </pc:picChg>
        <pc:picChg chg="del">
          <ac:chgData name="Roger Christiansen" userId="3e134f90349469bb" providerId="LiveId" clId="{4ED1ABE1-F93C-4404-AD74-337C70D8F736}" dt="2023-09-22T12:57:10.841" v="70" actId="478"/>
          <ac:picMkLst>
            <pc:docMk/>
            <pc:sldMk cId="3996102327" sldId="266"/>
            <ac:picMk id="7" creationId="{6EA97702-1994-224C-9C36-69A50BED68A4}"/>
          </ac:picMkLst>
        </pc:picChg>
      </pc:sldChg>
      <pc:sldChg chg="del">
        <pc:chgData name="Roger Christiansen" userId="3e134f90349469bb" providerId="LiveId" clId="{4ED1ABE1-F93C-4404-AD74-337C70D8F736}" dt="2023-09-22T12:59:52.844" v="195" actId="47"/>
        <pc:sldMkLst>
          <pc:docMk/>
          <pc:sldMk cId="0" sldId="294"/>
        </pc:sldMkLst>
      </pc:sldChg>
      <pc:sldChg chg="del">
        <pc:chgData name="Roger Christiansen" userId="3e134f90349469bb" providerId="LiveId" clId="{4ED1ABE1-F93C-4404-AD74-337C70D8F736}" dt="2023-09-22T12:55:22.479" v="2" actId="47"/>
        <pc:sldMkLst>
          <pc:docMk/>
          <pc:sldMk cId="3370008657" sldId="300"/>
        </pc:sldMkLst>
      </pc:sldChg>
      <pc:sldChg chg="add del">
        <pc:chgData name="Roger Christiansen" userId="3e134f90349469bb" providerId="LiveId" clId="{4ED1ABE1-F93C-4404-AD74-337C70D8F736}" dt="2023-09-25T08:06:45.452" v="377" actId="47"/>
        <pc:sldMkLst>
          <pc:docMk/>
          <pc:sldMk cId="811241279" sldId="309"/>
        </pc:sldMkLst>
      </pc:sldChg>
      <pc:sldChg chg="delSp modSp add mod modClrScheme chgLayout">
        <pc:chgData name="Roger Christiansen" userId="3e134f90349469bb" providerId="LiveId" clId="{4ED1ABE1-F93C-4404-AD74-337C70D8F736}" dt="2023-09-26T10:35:28.760" v="5619" actId="6549"/>
        <pc:sldMkLst>
          <pc:docMk/>
          <pc:sldMk cId="2755621041" sldId="310"/>
        </pc:sldMkLst>
        <pc:spChg chg="mod ord">
          <ac:chgData name="Roger Christiansen" userId="3e134f90349469bb" providerId="LiveId" clId="{4ED1ABE1-F93C-4404-AD74-337C70D8F736}" dt="2023-09-25T13:00:17.405" v="5312" actId="20577"/>
          <ac:spMkLst>
            <pc:docMk/>
            <pc:sldMk cId="2755621041" sldId="310"/>
            <ac:spMk id="6" creationId="{91011C7C-2E1F-6442-BB07-A4FBCC39D931}"/>
          </ac:spMkLst>
        </pc:spChg>
        <pc:spChg chg="mod ord">
          <ac:chgData name="Roger Christiansen" userId="3e134f90349469bb" providerId="LiveId" clId="{4ED1ABE1-F93C-4404-AD74-337C70D8F736}" dt="2023-09-26T10:35:28.760" v="5619" actId="6549"/>
          <ac:spMkLst>
            <pc:docMk/>
            <pc:sldMk cId="2755621041" sldId="310"/>
            <ac:spMk id="8" creationId="{F327E42E-E3B7-A747-8D69-9FE9901FE8C4}"/>
          </ac:spMkLst>
        </pc:spChg>
        <pc:picChg chg="del">
          <ac:chgData name="Roger Christiansen" userId="3e134f90349469bb" providerId="LiveId" clId="{4ED1ABE1-F93C-4404-AD74-337C70D8F736}" dt="2023-09-22T12:59:43.137" v="192" actId="478"/>
          <ac:picMkLst>
            <pc:docMk/>
            <pc:sldMk cId="2755621041" sldId="310"/>
            <ac:picMk id="5" creationId="{D2198596-9FED-684D-903C-1F39A2018BB9}"/>
          </ac:picMkLst>
        </pc:picChg>
        <pc:picChg chg="del">
          <ac:chgData name="Roger Christiansen" userId="3e134f90349469bb" providerId="LiveId" clId="{4ED1ABE1-F93C-4404-AD74-337C70D8F736}" dt="2023-09-22T12:59:46.018" v="193" actId="478"/>
          <ac:picMkLst>
            <pc:docMk/>
            <pc:sldMk cId="2755621041" sldId="310"/>
            <ac:picMk id="7" creationId="{6EA97702-1994-224C-9C36-69A50BED68A4}"/>
          </ac:picMkLst>
        </pc:picChg>
      </pc:sldChg>
      <pc:sldChg chg="del">
        <pc:chgData name="Roger Christiansen" userId="3e134f90349469bb" providerId="LiveId" clId="{4ED1ABE1-F93C-4404-AD74-337C70D8F736}" dt="2023-09-22T12:55:23.666" v="5" actId="47"/>
        <pc:sldMkLst>
          <pc:docMk/>
          <pc:sldMk cId="277997900" sldId="323"/>
        </pc:sldMkLst>
      </pc:sldChg>
      <pc:sldChg chg="del">
        <pc:chgData name="Roger Christiansen" userId="3e134f90349469bb" providerId="LiveId" clId="{4ED1ABE1-F93C-4404-AD74-337C70D8F736}" dt="2023-09-22T12:55:24.057" v="6" actId="47"/>
        <pc:sldMkLst>
          <pc:docMk/>
          <pc:sldMk cId="1267697577" sldId="324"/>
        </pc:sldMkLst>
      </pc:sldChg>
      <pc:sldChg chg="del">
        <pc:chgData name="Roger Christiansen" userId="3e134f90349469bb" providerId="LiveId" clId="{4ED1ABE1-F93C-4404-AD74-337C70D8F736}" dt="2023-09-22T12:55:24.401" v="7" actId="47"/>
        <pc:sldMkLst>
          <pc:docMk/>
          <pc:sldMk cId="1942306344" sldId="325"/>
        </pc:sldMkLst>
      </pc:sldChg>
      <pc:sldChg chg="del">
        <pc:chgData name="Roger Christiansen" userId="3e134f90349469bb" providerId="LiveId" clId="{4ED1ABE1-F93C-4404-AD74-337C70D8F736}" dt="2023-09-22T12:55:22.901" v="3" actId="47"/>
        <pc:sldMkLst>
          <pc:docMk/>
          <pc:sldMk cId="35990999" sldId="326"/>
        </pc:sldMkLst>
      </pc:sldChg>
      <pc:sldChg chg="del">
        <pc:chgData name="Roger Christiansen" userId="3e134f90349469bb" providerId="LiveId" clId="{4ED1ABE1-F93C-4404-AD74-337C70D8F736}" dt="2023-09-22T13:00:04.167" v="196" actId="47"/>
        <pc:sldMkLst>
          <pc:docMk/>
          <pc:sldMk cId="2725419313" sldId="327"/>
        </pc:sldMkLst>
      </pc:sldChg>
      <pc:sldChg chg="del">
        <pc:chgData name="Roger Christiansen" userId="3e134f90349469bb" providerId="LiveId" clId="{4ED1ABE1-F93C-4404-AD74-337C70D8F736}" dt="2023-09-22T12:55:23.291" v="4" actId="47"/>
        <pc:sldMkLst>
          <pc:docMk/>
          <pc:sldMk cId="4264829101" sldId="328"/>
        </pc:sldMkLst>
      </pc:sldChg>
      <pc:sldChg chg="del">
        <pc:chgData name="Roger Christiansen" userId="3e134f90349469bb" providerId="LiveId" clId="{4ED1ABE1-F93C-4404-AD74-337C70D8F736}" dt="2023-09-22T12:55:28.754" v="8" actId="47"/>
        <pc:sldMkLst>
          <pc:docMk/>
          <pc:sldMk cId="3317958740" sldId="329"/>
        </pc:sldMkLst>
      </pc:sldChg>
      <pc:sldChg chg="del">
        <pc:chgData name="Roger Christiansen" userId="3e134f90349469bb" providerId="LiveId" clId="{4ED1ABE1-F93C-4404-AD74-337C70D8F736}" dt="2023-09-22T12:55:21.667" v="0" actId="47"/>
        <pc:sldMkLst>
          <pc:docMk/>
          <pc:sldMk cId="2226556952" sldId="330"/>
        </pc:sldMkLst>
      </pc:sldChg>
      <pc:sldChg chg="del">
        <pc:chgData name="Roger Christiansen" userId="3e134f90349469bb" providerId="LiveId" clId="{4ED1ABE1-F93C-4404-AD74-337C70D8F736}" dt="2023-09-22T12:56:05.852" v="11" actId="47"/>
        <pc:sldMkLst>
          <pc:docMk/>
          <pc:sldMk cId="1482657796" sldId="331"/>
        </pc:sldMkLst>
      </pc:sldChg>
      <pc:sldChg chg="add del">
        <pc:chgData name="Roger Christiansen" userId="3e134f90349469bb" providerId="LiveId" clId="{4ED1ABE1-F93C-4404-AD74-337C70D8F736}" dt="2023-09-25T08:58:22.683" v="3605" actId="47"/>
        <pc:sldMkLst>
          <pc:docMk/>
          <pc:sldMk cId="2399343616" sldId="876"/>
        </pc:sldMkLst>
      </pc:sldChg>
      <pc:sldChg chg="add del">
        <pc:chgData name="Roger Christiansen" userId="3e134f90349469bb" providerId="LiveId" clId="{4ED1ABE1-F93C-4404-AD74-337C70D8F736}" dt="2023-09-25T08:59:43.211" v="3641" actId="47"/>
        <pc:sldMkLst>
          <pc:docMk/>
          <pc:sldMk cId="2604237551" sldId="877"/>
        </pc:sldMkLst>
      </pc:sldChg>
      <pc:sldChg chg="addSp modSp add mod ord">
        <pc:chgData name="Roger Christiansen" userId="3e134f90349469bb" providerId="LiveId" clId="{4ED1ABE1-F93C-4404-AD74-337C70D8F736}" dt="2023-09-25T12:57:58.776" v="5111" actId="20577"/>
        <pc:sldMkLst>
          <pc:docMk/>
          <pc:sldMk cId="1628714522" sldId="878"/>
        </pc:sldMkLst>
        <pc:spChg chg="mod">
          <ac:chgData name="Roger Christiansen" userId="3e134f90349469bb" providerId="LiveId" clId="{4ED1ABE1-F93C-4404-AD74-337C70D8F736}" dt="2023-09-25T12:57:11.190" v="5015" actId="13926"/>
          <ac:spMkLst>
            <pc:docMk/>
            <pc:sldMk cId="1628714522" sldId="878"/>
            <ac:spMk id="2" creationId="{D171E94F-7144-4F56-9461-322EA7E0A40E}"/>
          </ac:spMkLst>
        </pc:spChg>
        <pc:spChg chg="mod">
          <ac:chgData name="Roger Christiansen" userId="3e134f90349469bb" providerId="LiveId" clId="{4ED1ABE1-F93C-4404-AD74-337C70D8F736}" dt="2023-09-25T12:57:58.776" v="5111" actId="20577"/>
          <ac:spMkLst>
            <pc:docMk/>
            <pc:sldMk cId="1628714522" sldId="878"/>
            <ac:spMk id="3" creationId="{F66A7146-EB31-44C4-876B-0D83A13C7DC7}"/>
          </ac:spMkLst>
        </pc:spChg>
        <pc:spChg chg="add mod">
          <ac:chgData name="Roger Christiansen" userId="3e134f90349469bb" providerId="LiveId" clId="{4ED1ABE1-F93C-4404-AD74-337C70D8F736}" dt="2023-09-25T12:57:34.903" v="5034" actId="403"/>
          <ac:spMkLst>
            <pc:docMk/>
            <pc:sldMk cId="1628714522" sldId="878"/>
            <ac:spMk id="4" creationId="{29F0289E-7304-6F74-4B9D-8DB1FE371D5F}"/>
          </ac:spMkLst>
        </pc:spChg>
      </pc:sldChg>
      <pc:sldChg chg="modSp add del mod">
        <pc:chgData name="Roger Christiansen" userId="3e134f90349469bb" providerId="LiveId" clId="{4ED1ABE1-F93C-4404-AD74-337C70D8F736}" dt="2023-09-25T09:08:52.860" v="4371" actId="47"/>
        <pc:sldMkLst>
          <pc:docMk/>
          <pc:sldMk cId="302726215" sldId="879"/>
        </pc:sldMkLst>
        <pc:spChg chg="mod">
          <ac:chgData name="Roger Christiansen" userId="3e134f90349469bb" providerId="LiveId" clId="{4ED1ABE1-F93C-4404-AD74-337C70D8F736}" dt="2023-09-25T09:08:20.407" v="4347" actId="20577"/>
          <ac:spMkLst>
            <pc:docMk/>
            <pc:sldMk cId="302726215" sldId="879"/>
            <ac:spMk id="2" creationId="{9CCB279E-0CDC-4C62-9438-791CDEC4750A}"/>
          </ac:spMkLst>
        </pc:spChg>
      </pc:sldChg>
      <pc:sldChg chg="add del">
        <pc:chgData name="Roger Christiansen" userId="3e134f90349469bb" providerId="LiveId" clId="{4ED1ABE1-F93C-4404-AD74-337C70D8F736}" dt="2023-09-25T12:53:49.640" v="4923" actId="47"/>
        <pc:sldMkLst>
          <pc:docMk/>
          <pc:sldMk cId="1928399323" sldId="880"/>
        </pc:sldMkLst>
      </pc:sldChg>
      <pc:sldChg chg="add del">
        <pc:chgData name="Roger Christiansen" userId="3e134f90349469bb" providerId="LiveId" clId="{4ED1ABE1-F93C-4404-AD74-337C70D8F736}" dt="2023-09-25T08:37:40.312" v="2572" actId="47"/>
        <pc:sldMkLst>
          <pc:docMk/>
          <pc:sldMk cId="1964160385" sldId="881"/>
        </pc:sldMkLst>
      </pc:sldChg>
      <pc:sldChg chg="add del">
        <pc:chgData name="Roger Christiansen" userId="3e134f90349469bb" providerId="LiveId" clId="{4ED1ABE1-F93C-4404-AD74-337C70D8F736}" dt="2023-09-25T08:37:41.602" v="2574" actId="47"/>
        <pc:sldMkLst>
          <pc:docMk/>
          <pc:sldMk cId="2934863795" sldId="882"/>
        </pc:sldMkLst>
      </pc:sldChg>
      <pc:sldChg chg="add del">
        <pc:chgData name="Roger Christiansen" userId="3e134f90349469bb" providerId="LiveId" clId="{4ED1ABE1-F93C-4404-AD74-337C70D8F736}" dt="2023-09-25T08:37:44.138" v="2575" actId="47"/>
        <pc:sldMkLst>
          <pc:docMk/>
          <pc:sldMk cId="478565296" sldId="883"/>
        </pc:sldMkLst>
      </pc:sldChg>
      <pc:sldChg chg="add del">
        <pc:chgData name="Roger Christiansen" userId="3e134f90349469bb" providerId="LiveId" clId="{4ED1ABE1-F93C-4404-AD74-337C70D8F736}" dt="2023-09-25T08:37:47.271" v="2576" actId="47"/>
        <pc:sldMkLst>
          <pc:docMk/>
          <pc:sldMk cId="450552316" sldId="884"/>
        </pc:sldMkLst>
      </pc:sldChg>
      <pc:sldChg chg="add del">
        <pc:chgData name="Roger Christiansen" userId="3e134f90349469bb" providerId="LiveId" clId="{4ED1ABE1-F93C-4404-AD74-337C70D8F736}" dt="2023-09-25T08:37:49.550" v="2577" actId="47"/>
        <pc:sldMkLst>
          <pc:docMk/>
          <pc:sldMk cId="2989808548" sldId="885"/>
        </pc:sldMkLst>
      </pc:sldChg>
      <pc:sldChg chg="addSp delSp modSp add mod">
        <pc:chgData name="Roger Christiansen" userId="3e134f90349469bb" providerId="LiveId" clId="{4ED1ABE1-F93C-4404-AD74-337C70D8F736}" dt="2023-09-26T10:34:44.736" v="5578" actId="20577"/>
        <pc:sldMkLst>
          <pc:docMk/>
          <pc:sldMk cId="2893207005" sldId="886"/>
        </pc:sldMkLst>
        <pc:spChg chg="mod">
          <ac:chgData name="Roger Christiansen" userId="3e134f90349469bb" providerId="LiveId" clId="{4ED1ABE1-F93C-4404-AD74-337C70D8F736}" dt="2023-09-26T10:33:09.204" v="5482" actId="113"/>
          <ac:spMkLst>
            <pc:docMk/>
            <pc:sldMk cId="2893207005" sldId="886"/>
            <ac:spMk id="2" creationId="{DE1B65A0-5FA2-4FE3-B4FF-73554F8D87A3}"/>
          </ac:spMkLst>
        </pc:spChg>
        <pc:spChg chg="mod">
          <ac:chgData name="Roger Christiansen" userId="3e134f90349469bb" providerId="LiveId" clId="{4ED1ABE1-F93C-4404-AD74-337C70D8F736}" dt="2023-09-26T10:34:44.736" v="5578" actId="20577"/>
          <ac:spMkLst>
            <pc:docMk/>
            <pc:sldMk cId="2893207005" sldId="886"/>
            <ac:spMk id="3" creationId="{C29CD892-47F4-0730-BF21-65D1A3DC0F19}"/>
          </ac:spMkLst>
        </pc:spChg>
        <pc:spChg chg="add del mod">
          <ac:chgData name="Roger Christiansen" userId="3e134f90349469bb" providerId="LiveId" clId="{4ED1ABE1-F93C-4404-AD74-337C70D8F736}" dt="2023-09-25T08:41:37.306" v="2720" actId="478"/>
          <ac:spMkLst>
            <pc:docMk/>
            <pc:sldMk cId="2893207005" sldId="886"/>
            <ac:spMk id="4" creationId="{98AB2384-8879-760C-E54C-E24CCB59B435}"/>
          </ac:spMkLst>
        </pc:spChg>
      </pc:sldChg>
      <pc:sldChg chg="modSp add mod">
        <pc:chgData name="Roger Christiansen" userId="3e134f90349469bb" providerId="LiveId" clId="{4ED1ABE1-F93C-4404-AD74-337C70D8F736}" dt="2023-09-25T12:54:22.273" v="4925" actId="13926"/>
        <pc:sldMkLst>
          <pc:docMk/>
          <pc:sldMk cId="940640626" sldId="887"/>
        </pc:sldMkLst>
        <pc:spChg chg="mod">
          <ac:chgData name="Roger Christiansen" userId="3e134f90349469bb" providerId="LiveId" clId="{4ED1ABE1-F93C-4404-AD74-337C70D8F736}" dt="2023-09-25T12:54:22.273" v="4925" actId="13926"/>
          <ac:spMkLst>
            <pc:docMk/>
            <pc:sldMk cId="940640626" sldId="887"/>
            <ac:spMk id="2" creationId="{DE1B65A0-5FA2-4FE3-B4FF-73554F8D87A3}"/>
          </ac:spMkLst>
        </pc:spChg>
        <pc:spChg chg="mod">
          <ac:chgData name="Roger Christiansen" userId="3e134f90349469bb" providerId="LiveId" clId="{4ED1ABE1-F93C-4404-AD74-337C70D8F736}" dt="2023-09-25T08:50:49.637" v="3227" actId="20577"/>
          <ac:spMkLst>
            <pc:docMk/>
            <pc:sldMk cId="940640626" sldId="887"/>
            <ac:spMk id="3" creationId="{DCA971B8-D1CD-4666-534E-A090608FB408}"/>
          </ac:spMkLst>
        </pc:spChg>
      </pc:sldChg>
      <pc:sldChg chg="add del">
        <pc:chgData name="Roger Christiansen" userId="3e134f90349469bb" providerId="LiveId" clId="{4ED1ABE1-F93C-4404-AD74-337C70D8F736}" dt="2023-09-25T08:53:16.135" v="3384" actId="47"/>
        <pc:sldMkLst>
          <pc:docMk/>
          <pc:sldMk cId="692184670" sldId="889"/>
        </pc:sldMkLst>
      </pc:sldChg>
      <pc:sldChg chg="add del">
        <pc:chgData name="Roger Christiansen" userId="3e134f90349469bb" providerId="LiveId" clId="{4ED1ABE1-F93C-4404-AD74-337C70D8F736}" dt="2023-09-25T08:37:40.976" v="2573" actId="47"/>
        <pc:sldMkLst>
          <pc:docMk/>
          <pc:sldMk cId="4080901628" sldId="890"/>
        </pc:sldMkLst>
      </pc:sldChg>
      <pc:sldChg chg="add del">
        <pc:chgData name="Roger Christiansen" userId="3e134f90349469bb" providerId="LiveId" clId="{4ED1ABE1-F93C-4404-AD74-337C70D8F736}" dt="2023-09-22T12:57:21.163" v="71" actId="2696"/>
        <pc:sldMkLst>
          <pc:docMk/>
          <pc:sldMk cId="1357195135" sldId="892"/>
        </pc:sldMkLst>
      </pc:sldChg>
      <pc:sldChg chg="add del">
        <pc:chgData name="Roger Christiansen" userId="3e134f90349469bb" providerId="LiveId" clId="{4ED1ABE1-F93C-4404-AD74-337C70D8F736}" dt="2023-09-25T08:53:19.803" v="3385" actId="47"/>
        <pc:sldMkLst>
          <pc:docMk/>
          <pc:sldMk cId="3966805236" sldId="893"/>
        </pc:sldMkLst>
      </pc:sldChg>
      <pc:sldChg chg="addSp delSp modSp add mod">
        <pc:chgData name="Roger Christiansen" userId="3e134f90349469bb" providerId="LiveId" clId="{4ED1ABE1-F93C-4404-AD74-337C70D8F736}" dt="2023-09-25T12:59:33.922" v="5301" actId="1076"/>
        <pc:sldMkLst>
          <pc:docMk/>
          <pc:sldMk cId="2057531900" sldId="894"/>
        </pc:sldMkLst>
        <pc:spChg chg="mod">
          <ac:chgData name="Roger Christiansen" userId="3e134f90349469bb" providerId="LiveId" clId="{4ED1ABE1-F93C-4404-AD74-337C70D8F736}" dt="2023-09-25T12:54:45.053" v="4926" actId="2711"/>
          <ac:spMkLst>
            <pc:docMk/>
            <pc:sldMk cId="2057531900" sldId="894"/>
            <ac:spMk id="2" creationId="{24FD29A0-7B68-543F-EA34-F72DF936EEC3}"/>
          </ac:spMkLst>
        </pc:spChg>
        <pc:spChg chg="mod">
          <ac:chgData name="Roger Christiansen" userId="3e134f90349469bb" providerId="LiveId" clId="{4ED1ABE1-F93C-4404-AD74-337C70D8F736}" dt="2023-09-25T12:59:31.765" v="5300" actId="6549"/>
          <ac:spMkLst>
            <pc:docMk/>
            <pc:sldMk cId="2057531900" sldId="894"/>
            <ac:spMk id="3" creationId="{2029DBE4-9286-1401-F165-88B02ED2A664}"/>
          </ac:spMkLst>
        </pc:spChg>
        <pc:spChg chg="mod">
          <ac:chgData name="Roger Christiansen" userId="3e134f90349469bb" providerId="LiveId" clId="{4ED1ABE1-F93C-4404-AD74-337C70D8F736}" dt="2023-09-25T12:59:33.922" v="5301" actId="1076"/>
          <ac:spMkLst>
            <pc:docMk/>
            <pc:sldMk cId="2057531900" sldId="894"/>
            <ac:spMk id="4" creationId="{E6274703-C59D-679E-4C40-D1BD3EED1C1C}"/>
          </ac:spMkLst>
        </pc:spChg>
        <pc:spChg chg="add del mod">
          <ac:chgData name="Roger Christiansen" userId="3e134f90349469bb" providerId="LiveId" clId="{4ED1ABE1-F93C-4404-AD74-337C70D8F736}" dt="2023-09-22T12:59:15.065" v="140" actId="478"/>
          <ac:spMkLst>
            <pc:docMk/>
            <pc:sldMk cId="2057531900" sldId="894"/>
            <ac:spMk id="5" creationId="{9E56DABA-50FF-5FF9-A8A6-E1D6D178AC48}"/>
          </ac:spMkLst>
        </pc:spChg>
      </pc:sldChg>
      <pc:sldChg chg="add del">
        <pc:chgData name="Roger Christiansen" userId="3e134f90349469bb" providerId="LiveId" clId="{4ED1ABE1-F93C-4404-AD74-337C70D8F736}" dt="2023-09-25T08:06:46.746" v="378" actId="47"/>
        <pc:sldMkLst>
          <pc:docMk/>
          <pc:sldMk cId="3869564078" sldId="895"/>
        </pc:sldMkLst>
      </pc:sldChg>
      <pc:sldChg chg="addSp delSp modSp add mod modClrScheme chgLayout">
        <pc:chgData name="Roger Christiansen" userId="3e134f90349469bb" providerId="LiveId" clId="{4ED1ABE1-F93C-4404-AD74-337C70D8F736}" dt="2023-09-25T08:55:27.020" v="3444" actId="20577"/>
        <pc:sldMkLst>
          <pc:docMk/>
          <pc:sldMk cId="3098364355" sldId="896"/>
        </pc:sldMkLst>
        <pc:spChg chg="add mod ord">
          <ac:chgData name="Roger Christiansen" userId="3e134f90349469bb" providerId="LiveId" clId="{4ED1ABE1-F93C-4404-AD74-337C70D8F736}" dt="2023-09-25T08:55:27.020" v="3444" actId="20577"/>
          <ac:spMkLst>
            <pc:docMk/>
            <pc:sldMk cId="3098364355" sldId="896"/>
            <ac:spMk id="2" creationId="{2DBA67FD-818D-5D10-DED8-FBE47D7F66B9}"/>
          </ac:spMkLst>
        </pc:spChg>
        <pc:spChg chg="add del mod ord">
          <ac:chgData name="Roger Christiansen" userId="3e134f90349469bb" providerId="LiveId" clId="{4ED1ABE1-F93C-4404-AD74-337C70D8F736}" dt="2023-09-25T08:54:32.832" v="3419" actId="478"/>
          <ac:spMkLst>
            <pc:docMk/>
            <pc:sldMk cId="3098364355" sldId="896"/>
            <ac:spMk id="3" creationId="{EB6E4202-50B5-9C62-6BB5-B653015A4197}"/>
          </ac:spMkLst>
        </pc:spChg>
        <pc:graphicFrameChg chg="mod">
          <ac:chgData name="Roger Christiansen" userId="3e134f90349469bb" providerId="LiveId" clId="{4ED1ABE1-F93C-4404-AD74-337C70D8F736}" dt="2023-09-25T08:54:58.233" v="3435" actId="20577"/>
          <ac:graphicFrameMkLst>
            <pc:docMk/>
            <pc:sldMk cId="3098364355" sldId="896"/>
            <ac:graphicFrameMk id="4" creationId="{07C26209-C660-D6FD-336F-75F8979F964F}"/>
          </ac:graphicFrameMkLst>
        </pc:graphicFrameChg>
      </pc:sldChg>
      <pc:sldChg chg="add del">
        <pc:chgData name="Roger Christiansen" userId="3e134f90349469bb" providerId="LiveId" clId="{4ED1ABE1-F93C-4404-AD74-337C70D8F736}" dt="2023-09-25T08:55:03.764" v="3436" actId="47"/>
        <pc:sldMkLst>
          <pc:docMk/>
          <pc:sldMk cId="4283270562" sldId="897"/>
        </pc:sldMkLst>
      </pc:sldChg>
      <pc:sldChg chg="addSp delSp modSp new del mod modClrScheme chgLayout">
        <pc:chgData name="Roger Christiansen" userId="3e134f90349469bb" providerId="LiveId" clId="{4ED1ABE1-F93C-4404-AD74-337C70D8F736}" dt="2023-09-25T08:40:25.136" v="2703" actId="47"/>
        <pc:sldMkLst>
          <pc:docMk/>
          <pc:sldMk cId="3516508922" sldId="898"/>
        </pc:sldMkLst>
        <pc:spChg chg="del">
          <ac:chgData name="Roger Christiansen" userId="3e134f90349469bb" providerId="LiveId" clId="{4ED1ABE1-F93C-4404-AD74-337C70D8F736}" dt="2023-09-22T12:57:36.962" v="73" actId="700"/>
          <ac:spMkLst>
            <pc:docMk/>
            <pc:sldMk cId="3516508922" sldId="898"/>
            <ac:spMk id="2" creationId="{27E363FC-BE91-F90D-916A-31BF98F0F5B4}"/>
          </ac:spMkLst>
        </pc:spChg>
        <pc:spChg chg="del mod ord">
          <ac:chgData name="Roger Christiansen" userId="3e134f90349469bb" providerId="LiveId" clId="{4ED1ABE1-F93C-4404-AD74-337C70D8F736}" dt="2023-09-22T12:57:36.962" v="73" actId="700"/>
          <ac:spMkLst>
            <pc:docMk/>
            <pc:sldMk cId="3516508922" sldId="898"/>
            <ac:spMk id="3" creationId="{2A4053DF-68DB-4BA0-4615-B33D8277C1FA}"/>
          </ac:spMkLst>
        </pc:spChg>
        <pc:spChg chg="add del mod ord">
          <ac:chgData name="Roger Christiansen" userId="3e134f90349469bb" providerId="LiveId" clId="{4ED1ABE1-F93C-4404-AD74-337C70D8F736}" dt="2023-09-22T12:58:22.093" v="123" actId="478"/>
          <ac:spMkLst>
            <pc:docMk/>
            <pc:sldMk cId="3516508922" sldId="898"/>
            <ac:spMk id="4" creationId="{28ED1042-3373-3DC9-B1D1-BC17AEB0BEC4}"/>
          </ac:spMkLst>
        </pc:spChg>
        <pc:spChg chg="add mod ord">
          <ac:chgData name="Roger Christiansen" userId="3e134f90349469bb" providerId="LiveId" clId="{4ED1ABE1-F93C-4404-AD74-337C70D8F736}" dt="2023-09-22T12:58:19.248" v="122" actId="20577"/>
          <ac:spMkLst>
            <pc:docMk/>
            <pc:sldMk cId="3516508922" sldId="898"/>
            <ac:spMk id="5" creationId="{AAEFA78E-4A57-7DA9-8165-C95771477EA4}"/>
          </ac:spMkLst>
        </pc:spChg>
      </pc:sldChg>
      <pc:sldChg chg="addSp delSp modSp del mod">
        <pc:chgData name="Roger Christiansen" userId="3e134f90349469bb" providerId="LiveId" clId="{4ED1ABE1-F93C-4404-AD74-337C70D8F736}" dt="2023-09-26T10:32:47.939" v="5476" actId="47"/>
        <pc:sldMkLst>
          <pc:docMk/>
          <pc:sldMk cId="4270991503" sldId="900"/>
        </pc:sldMkLst>
        <pc:spChg chg="mod">
          <ac:chgData name="Roger Christiansen" userId="3e134f90349469bb" providerId="LiveId" clId="{4ED1ABE1-F93C-4404-AD74-337C70D8F736}" dt="2023-09-25T08:05:31.795" v="227" actId="20577"/>
          <ac:spMkLst>
            <pc:docMk/>
            <pc:sldMk cId="4270991503" sldId="900"/>
            <ac:spMk id="2" creationId="{FB662164-9273-4F9E-35C0-05559229703F}"/>
          </ac:spMkLst>
        </pc:spChg>
        <pc:spChg chg="mod">
          <ac:chgData name="Roger Christiansen" userId="3e134f90349469bb" providerId="LiveId" clId="{4ED1ABE1-F93C-4404-AD74-337C70D8F736}" dt="2023-09-25T08:20:17.528" v="1453" actId="114"/>
          <ac:spMkLst>
            <pc:docMk/>
            <pc:sldMk cId="4270991503" sldId="900"/>
            <ac:spMk id="3" creationId="{C33A8827-FD24-E24D-16C2-BBBAB08FB51F}"/>
          </ac:spMkLst>
        </pc:spChg>
        <pc:spChg chg="del">
          <ac:chgData name="Roger Christiansen" userId="3e134f90349469bb" providerId="LiveId" clId="{4ED1ABE1-F93C-4404-AD74-337C70D8F736}" dt="2023-09-25T08:06:41.077" v="376" actId="478"/>
          <ac:spMkLst>
            <pc:docMk/>
            <pc:sldMk cId="4270991503" sldId="900"/>
            <ac:spMk id="5" creationId="{1744BC79-A823-341B-D10B-06CEEAE2B2D6}"/>
          </ac:spMkLst>
        </pc:spChg>
        <pc:graphicFrameChg chg="add mod modGraphic">
          <ac:chgData name="Roger Christiansen" userId="3e134f90349469bb" providerId="LiveId" clId="{4ED1ABE1-F93C-4404-AD74-337C70D8F736}" dt="2023-09-25T08:19:24.331" v="1384" actId="20577"/>
          <ac:graphicFrameMkLst>
            <pc:docMk/>
            <pc:sldMk cId="4270991503" sldId="900"/>
            <ac:graphicFrameMk id="4" creationId="{8DD76A0F-2B1C-3B55-6EF1-99FFAC962EB5}"/>
          </ac:graphicFrameMkLst>
        </pc:graphicFrameChg>
      </pc:sldChg>
      <pc:sldChg chg="modSp new mod">
        <pc:chgData name="Roger Christiansen" userId="3e134f90349469bb" providerId="LiveId" clId="{4ED1ABE1-F93C-4404-AD74-337C70D8F736}" dt="2023-09-26T10:32:43.487" v="5475" actId="6549"/>
        <pc:sldMkLst>
          <pc:docMk/>
          <pc:sldMk cId="2600396091" sldId="901"/>
        </pc:sldMkLst>
        <pc:spChg chg="mod">
          <ac:chgData name="Roger Christiansen" userId="3e134f90349469bb" providerId="LiveId" clId="{4ED1ABE1-F93C-4404-AD74-337C70D8F736}" dt="2023-09-25T08:05:38.072" v="234" actId="20577"/>
          <ac:spMkLst>
            <pc:docMk/>
            <pc:sldMk cId="2600396091" sldId="901"/>
            <ac:spMk id="2" creationId="{7E561120-313E-1DF2-2E1E-97566B9B783A}"/>
          </ac:spMkLst>
        </pc:spChg>
        <pc:spChg chg="mod">
          <ac:chgData name="Roger Christiansen" userId="3e134f90349469bb" providerId="LiveId" clId="{4ED1ABE1-F93C-4404-AD74-337C70D8F736}" dt="2023-09-26T10:32:43.487" v="5475" actId="6549"/>
          <ac:spMkLst>
            <pc:docMk/>
            <pc:sldMk cId="2600396091" sldId="901"/>
            <ac:spMk id="3" creationId="{87D4DB44-8ECD-FEC5-014A-13F276C4CDD3}"/>
          </ac:spMkLst>
        </pc:spChg>
      </pc:sldChg>
      <pc:sldChg chg="addSp delSp modSp new del mod">
        <pc:chgData name="Roger Christiansen" userId="3e134f90349469bb" providerId="LiveId" clId="{4ED1ABE1-F93C-4404-AD74-337C70D8F736}" dt="2023-09-26T10:32:48.799" v="5477" actId="47"/>
        <pc:sldMkLst>
          <pc:docMk/>
          <pc:sldMk cId="2822515637" sldId="902"/>
        </pc:sldMkLst>
        <pc:spChg chg="mod">
          <ac:chgData name="Roger Christiansen" userId="3e134f90349469bb" providerId="LiveId" clId="{4ED1ABE1-F93C-4404-AD74-337C70D8F736}" dt="2023-09-25T08:07:47.859" v="431" actId="20577"/>
          <ac:spMkLst>
            <pc:docMk/>
            <pc:sldMk cId="2822515637" sldId="902"/>
            <ac:spMk id="2" creationId="{30D736BC-D951-4CC9-3282-81ED06AD062C}"/>
          </ac:spMkLst>
        </pc:spChg>
        <pc:spChg chg="mod">
          <ac:chgData name="Roger Christiansen" userId="3e134f90349469bb" providerId="LiveId" clId="{4ED1ABE1-F93C-4404-AD74-337C70D8F736}" dt="2023-09-25T08:21:25.987" v="1539" actId="20577"/>
          <ac:spMkLst>
            <pc:docMk/>
            <pc:sldMk cId="2822515637" sldId="902"/>
            <ac:spMk id="3" creationId="{BF4D381E-B692-E672-9AE6-1B6C060CFA89}"/>
          </ac:spMkLst>
        </pc:spChg>
        <pc:spChg chg="add del mod">
          <ac:chgData name="Roger Christiansen" userId="3e134f90349469bb" providerId="LiveId" clId="{4ED1ABE1-F93C-4404-AD74-337C70D8F736}" dt="2023-09-25T08:29:31.985" v="2161" actId="478"/>
          <ac:spMkLst>
            <pc:docMk/>
            <pc:sldMk cId="2822515637" sldId="902"/>
            <ac:spMk id="4" creationId="{3F4E3697-CC49-646E-A7E9-969A274A1F42}"/>
          </ac:spMkLst>
        </pc:spChg>
        <pc:graphicFrameChg chg="add mod modGraphic">
          <ac:chgData name="Roger Christiansen" userId="3e134f90349469bb" providerId="LiveId" clId="{4ED1ABE1-F93C-4404-AD74-337C70D8F736}" dt="2023-09-25T08:35:33.068" v="2468" actId="404"/>
          <ac:graphicFrameMkLst>
            <pc:docMk/>
            <pc:sldMk cId="2822515637" sldId="902"/>
            <ac:graphicFrameMk id="5" creationId="{C9AD4297-5AF6-7B43-54BE-3768BA5172FB}"/>
          </ac:graphicFrameMkLst>
        </pc:graphicFrameChg>
      </pc:sldChg>
      <pc:sldChg chg="addSp delSp modSp new del mod">
        <pc:chgData name="Roger Christiansen" userId="3e134f90349469bb" providerId="LiveId" clId="{4ED1ABE1-F93C-4404-AD74-337C70D8F736}" dt="2023-09-26T10:32:49.471" v="5478" actId="47"/>
        <pc:sldMkLst>
          <pc:docMk/>
          <pc:sldMk cId="2225769992" sldId="903"/>
        </pc:sldMkLst>
        <pc:spChg chg="mod">
          <ac:chgData name="Roger Christiansen" userId="3e134f90349469bb" providerId="LiveId" clId="{4ED1ABE1-F93C-4404-AD74-337C70D8F736}" dt="2023-09-25T08:22:42.256" v="1574" actId="20577"/>
          <ac:spMkLst>
            <pc:docMk/>
            <pc:sldMk cId="2225769992" sldId="903"/>
            <ac:spMk id="2" creationId="{72570B8A-C98E-7F90-9950-E1E875D1DB73}"/>
          </ac:spMkLst>
        </pc:spChg>
        <pc:spChg chg="mod">
          <ac:chgData name="Roger Christiansen" userId="3e134f90349469bb" providerId="LiveId" clId="{4ED1ABE1-F93C-4404-AD74-337C70D8F736}" dt="2023-09-25T13:01:30.133" v="5474" actId="20577"/>
          <ac:spMkLst>
            <pc:docMk/>
            <pc:sldMk cId="2225769992" sldId="903"/>
            <ac:spMk id="3" creationId="{E290E255-55FF-1EAA-AC70-20734D9CF8EE}"/>
          </ac:spMkLst>
        </pc:spChg>
        <pc:spChg chg="add del mod">
          <ac:chgData name="Roger Christiansen" userId="3e134f90349469bb" providerId="LiveId" clId="{4ED1ABE1-F93C-4404-AD74-337C70D8F736}" dt="2023-09-25T08:26:08.954" v="1932" actId="478"/>
          <ac:spMkLst>
            <pc:docMk/>
            <pc:sldMk cId="2225769992" sldId="903"/>
            <ac:spMk id="4" creationId="{F5B2AE00-8730-42C5-14C9-77145336EE1B}"/>
          </ac:spMkLst>
        </pc:spChg>
      </pc:sldChg>
      <pc:sldChg chg="addSp delSp modSp new del mod">
        <pc:chgData name="Roger Christiansen" userId="3e134f90349469bb" providerId="LiveId" clId="{4ED1ABE1-F93C-4404-AD74-337C70D8F736}" dt="2023-09-26T10:32:49.971" v="5479" actId="47"/>
        <pc:sldMkLst>
          <pc:docMk/>
          <pc:sldMk cId="305536324" sldId="904"/>
        </pc:sldMkLst>
        <pc:spChg chg="mod">
          <ac:chgData name="Roger Christiansen" userId="3e134f90349469bb" providerId="LiveId" clId="{4ED1ABE1-F93C-4404-AD74-337C70D8F736}" dt="2023-09-25T12:54:11.960" v="4924" actId="13926"/>
          <ac:spMkLst>
            <pc:docMk/>
            <pc:sldMk cId="305536324" sldId="904"/>
            <ac:spMk id="2" creationId="{3FC3878D-44AF-1B05-42EB-B1E808AEDA22}"/>
          </ac:spMkLst>
        </pc:spChg>
        <pc:spChg chg="del mod">
          <ac:chgData name="Roger Christiansen" userId="3e134f90349469bb" providerId="LiveId" clId="{4ED1ABE1-F93C-4404-AD74-337C70D8F736}" dt="2023-09-25T08:27:40.445" v="2100" actId="478"/>
          <ac:spMkLst>
            <pc:docMk/>
            <pc:sldMk cId="305536324" sldId="904"/>
            <ac:spMk id="3" creationId="{354AE6AA-E3D3-3932-1959-3EB4B60B4913}"/>
          </ac:spMkLst>
        </pc:spChg>
        <pc:spChg chg="add del mod">
          <ac:chgData name="Roger Christiansen" userId="3e134f90349469bb" providerId="LiveId" clId="{4ED1ABE1-F93C-4404-AD74-337C70D8F736}" dt="2023-09-25T08:36:57.527" v="2570" actId="478"/>
          <ac:spMkLst>
            <pc:docMk/>
            <pc:sldMk cId="305536324" sldId="904"/>
            <ac:spMk id="5" creationId="{9F8C7B81-2421-3665-F3F0-CAC4CB2CADF7}"/>
          </ac:spMkLst>
        </pc:spChg>
        <pc:graphicFrameChg chg="add mod modGraphic">
          <ac:chgData name="Roger Christiansen" userId="3e134f90349469bb" providerId="LiveId" clId="{4ED1ABE1-F93C-4404-AD74-337C70D8F736}" dt="2023-09-25T08:37:00.400" v="2571" actId="14100"/>
          <ac:graphicFrameMkLst>
            <pc:docMk/>
            <pc:sldMk cId="305536324" sldId="904"/>
            <ac:graphicFrameMk id="4" creationId="{4992BBF2-9B52-C337-C6E9-89A2D29CFEE7}"/>
          </ac:graphicFrameMkLst>
        </pc:graphicFrameChg>
      </pc:sldChg>
      <pc:sldChg chg="modSp new del mod">
        <pc:chgData name="Roger Christiansen" userId="3e134f90349469bb" providerId="LiveId" clId="{4ED1ABE1-F93C-4404-AD74-337C70D8F736}" dt="2023-09-25T08:38:37.618" v="2611" actId="47"/>
        <pc:sldMkLst>
          <pc:docMk/>
          <pc:sldMk cId="1137523923" sldId="905"/>
        </pc:sldMkLst>
        <pc:spChg chg="mod">
          <ac:chgData name="Roger Christiansen" userId="3e134f90349469bb" providerId="LiveId" clId="{4ED1ABE1-F93C-4404-AD74-337C70D8F736}" dt="2023-09-25T08:38:33.114" v="2610" actId="20577"/>
          <ac:spMkLst>
            <pc:docMk/>
            <pc:sldMk cId="1137523923" sldId="905"/>
            <ac:spMk id="2" creationId="{568935B2-8433-8668-BC9F-178CBF8B30F0}"/>
          </ac:spMkLst>
        </pc:spChg>
      </pc:sldChg>
      <pc:sldChg chg="addSp add del">
        <pc:chgData name="Roger Christiansen" userId="3e134f90349469bb" providerId="LiveId" clId="{4ED1ABE1-F93C-4404-AD74-337C70D8F736}" dt="2023-09-25T08:35:40.326" v="2469" actId="47"/>
        <pc:sldMkLst>
          <pc:docMk/>
          <pc:sldMk cId="1180837820" sldId="905"/>
        </pc:sldMkLst>
        <pc:picChg chg="add">
          <ac:chgData name="Roger Christiansen" userId="3e134f90349469bb" providerId="LiveId" clId="{4ED1ABE1-F93C-4404-AD74-337C70D8F736}" dt="2023-09-25T08:29:21.645" v="2160"/>
          <ac:picMkLst>
            <pc:docMk/>
            <pc:sldMk cId="1180837820" sldId="905"/>
            <ac:picMk id="1026" creationId="{6DCC644B-0658-B122-E3E5-31E45D8E7921}"/>
          </ac:picMkLst>
        </pc:picChg>
      </pc:sldChg>
      <pc:sldChg chg="addSp delSp modSp new mod modClrScheme chgLayout">
        <pc:chgData name="Roger Christiansen" userId="3e134f90349469bb" providerId="LiveId" clId="{4ED1ABE1-F93C-4404-AD74-337C70D8F736}" dt="2023-09-25T08:39:15.022" v="2655" actId="478"/>
        <pc:sldMkLst>
          <pc:docMk/>
          <pc:sldMk cId="2999876887" sldId="905"/>
        </pc:sldMkLst>
        <pc:spChg chg="mod ord">
          <ac:chgData name="Roger Christiansen" userId="3e134f90349469bb" providerId="LiveId" clId="{4ED1ABE1-F93C-4404-AD74-337C70D8F736}" dt="2023-09-25T08:39:11.446" v="2654" actId="700"/>
          <ac:spMkLst>
            <pc:docMk/>
            <pc:sldMk cId="2999876887" sldId="905"/>
            <ac:spMk id="2" creationId="{1BF4AB6A-A427-0671-55EC-5C7397C4AF3A}"/>
          </ac:spMkLst>
        </pc:spChg>
        <pc:spChg chg="del mod ord">
          <ac:chgData name="Roger Christiansen" userId="3e134f90349469bb" providerId="LiveId" clId="{4ED1ABE1-F93C-4404-AD74-337C70D8F736}" dt="2023-09-25T08:39:11.446" v="2654" actId="700"/>
          <ac:spMkLst>
            <pc:docMk/>
            <pc:sldMk cId="2999876887" sldId="905"/>
            <ac:spMk id="3" creationId="{13AC1364-E06B-2ADB-84D4-4052A50AD9C6}"/>
          </ac:spMkLst>
        </pc:spChg>
        <pc:spChg chg="add del mod ord">
          <ac:chgData name="Roger Christiansen" userId="3e134f90349469bb" providerId="LiveId" clId="{4ED1ABE1-F93C-4404-AD74-337C70D8F736}" dt="2023-09-25T08:39:15.022" v="2655" actId="478"/>
          <ac:spMkLst>
            <pc:docMk/>
            <pc:sldMk cId="2999876887" sldId="905"/>
            <ac:spMk id="4" creationId="{39AF7F5B-6A98-21FB-1D6D-A020D33962A2}"/>
          </ac:spMkLst>
        </pc:spChg>
      </pc:sldChg>
      <pc:sldChg chg="addSp delSp modSp new del mod modClrScheme chgLayout">
        <pc:chgData name="Roger Christiansen" userId="3e134f90349469bb" providerId="LiveId" clId="{4ED1ABE1-F93C-4404-AD74-337C70D8F736}" dt="2023-09-26T10:32:47.939" v="5476" actId="47"/>
        <pc:sldMkLst>
          <pc:docMk/>
          <pc:sldMk cId="971164141" sldId="906"/>
        </pc:sldMkLst>
        <pc:spChg chg="del mod ord">
          <ac:chgData name="Roger Christiansen" userId="3e134f90349469bb" providerId="LiveId" clId="{4ED1ABE1-F93C-4404-AD74-337C70D8F736}" dt="2023-09-25T08:39:38.014" v="2657" actId="700"/>
          <ac:spMkLst>
            <pc:docMk/>
            <pc:sldMk cId="971164141" sldId="906"/>
            <ac:spMk id="2" creationId="{41D9236C-B1F9-DCC1-2A26-62DA833650D4}"/>
          </ac:spMkLst>
        </pc:spChg>
        <pc:spChg chg="del mod ord">
          <ac:chgData name="Roger Christiansen" userId="3e134f90349469bb" providerId="LiveId" clId="{4ED1ABE1-F93C-4404-AD74-337C70D8F736}" dt="2023-09-25T08:39:38.014" v="2657" actId="700"/>
          <ac:spMkLst>
            <pc:docMk/>
            <pc:sldMk cId="971164141" sldId="906"/>
            <ac:spMk id="3" creationId="{63C4A9B2-10E9-91BD-EF91-F3E140F6144F}"/>
          </ac:spMkLst>
        </pc:spChg>
        <pc:spChg chg="add mod ord">
          <ac:chgData name="Roger Christiansen" userId="3e134f90349469bb" providerId="LiveId" clId="{4ED1ABE1-F93C-4404-AD74-337C70D8F736}" dt="2023-09-25T08:39:47.784" v="2672" actId="20577"/>
          <ac:spMkLst>
            <pc:docMk/>
            <pc:sldMk cId="971164141" sldId="906"/>
            <ac:spMk id="4" creationId="{7A26C2C0-C9F4-0260-8615-28CAC38F2BAF}"/>
          </ac:spMkLst>
        </pc:spChg>
        <pc:spChg chg="add del mod ord">
          <ac:chgData name="Roger Christiansen" userId="3e134f90349469bb" providerId="LiveId" clId="{4ED1ABE1-F93C-4404-AD74-337C70D8F736}" dt="2023-09-25T08:39:50.638" v="2673" actId="478"/>
          <ac:spMkLst>
            <pc:docMk/>
            <pc:sldMk cId="971164141" sldId="906"/>
            <ac:spMk id="5" creationId="{AFDE65E3-3404-B3CC-1E91-5A2BF562F062}"/>
          </ac:spMkLst>
        </pc:spChg>
      </pc:sldChg>
      <pc:sldChg chg="modSp del mod">
        <pc:chgData name="Roger Christiansen" userId="3e134f90349469bb" providerId="LiveId" clId="{4ED1ABE1-F93C-4404-AD74-337C70D8F736}" dt="2023-09-26T10:32:47.939" v="5476" actId="47"/>
        <pc:sldMkLst>
          <pc:docMk/>
          <pc:sldMk cId="2108007845" sldId="907"/>
        </pc:sldMkLst>
        <pc:spChg chg="mod">
          <ac:chgData name="Roger Christiansen" userId="3e134f90349469bb" providerId="LiveId" clId="{4ED1ABE1-F93C-4404-AD74-337C70D8F736}" dt="2023-09-25T08:40:11.772" v="2701" actId="20577"/>
          <ac:spMkLst>
            <pc:docMk/>
            <pc:sldMk cId="2108007845" sldId="907"/>
            <ac:spMk id="4" creationId="{7A26C2C0-C9F4-0260-8615-28CAC38F2BAF}"/>
          </ac:spMkLst>
        </pc:spChg>
      </pc:sldChg>
      <pc:sldChg chg="modSp new del mod">
        <pc:chgData name="Roger Christiansen" userId="3e134f90349469bb" providerId="LiveId" clId="{4ED1ABE1-F93C-4404-AD74-337C70D8F736}" dt="2023-09-25T08:46:17.544" v="3030" actId="47"/>
        <pc:sldMkLst>
          <pc:docMk/>
          <pc:sldMk cId="2351364943" sldId="908"/>
        </pc:sldMkLst>
        <pc:spChg chg="mod">
          <ac:chgData name="Roger Christiansen" userId="3e134f90349469bb" providerId="LiveId" clId="{4ED1ABE1-F93C-4404-AD74-337C70D8F736}" dt="2023-09-25T08:42:36.036" v="2766" actId="20577"/>
          <ac:spMkLst>
            <pc:docMk/>
            <pc:sldMk cId="2351364943" sldId="908"/>
            <ac:spMk id="2" creationId="{93243699-B511-F33A-B2B7-4903D84B4268}"/>
          </ac:spMkLst>
        </pc:spChg>
        <pc:spChg chg="mod">
          <ac:chgData name="Roger Christiansen" userId="3e134f90349469bb" providerId="LiveId" clId="{4ED1ABE1-F93C-4404-AD74-337C70D8F736}" dt="2023-09-25T08:44:50.627" v="2842" actId="21"/>
          <ac:spMkLst>
            <pc:docMk/>
            <pc:sldMk cId="2351364943" sldId="908"/>
            <ac:spMk id="3" creationId="{E7F7E044-AE26-68BB-E93B-AD949509D3C8}"/>
          </ac:spMkLst>
        </pc:spChg>
      </pc:sldChg>
      <pc:sldChg chg="modSp new mod">
        <pc:chgData name="Roger Christiansen" userId="3e134f90349469bb" providerId="LiveId" clId="{4ED1ABE1-F93C-4404-AD74-337C70D8F736}" dt="2023-09-25T08:51:09.349" v="3260" actId="20577"/>
        <pc:sldMkLst>
          <pc:docMk/>
          <pc:sldMk cId="3273408767" sldId="908"/>
        </pc:sldMkLst>
        <pc:spChg chg="mod">
          <ac:chgData name="Roger Christiansen" userId="3e134f90349469bb" providerId="LiveId" clId="{4ED1ABE1-F93C-4404-AD74-337C70D8F736}" dt="2023-09-25T08:47:07.730" v="3079" actId="20577"/>
          <ac:spMkLst>
            <pc:docMk/>
            <pc:sldMk cId="3273408767" sldId="908"/>
            <ac:spMk id="2" creationId="{1601EB74-FFF0-79B4-E90A-600CC0206956}"/>
          </ac:spMkLst>
        </pc:spChg>
        <pc:spChg chg="mod">
          <ac:chgData name="Roger Christiansen" userId="3e134f90349469bb" providerId="LiveId" clId="{4ED1ABE1-F93C-4404-AD74-337C70D8F736}" dt="2023-09-25T08:51:09.349" v="3260" actId="20577"/>
          <ac:spMkLst>
            <pc:docMk/>
            <pc:sldMk cId="3273408767" sldId="908"/>
            <ac:spMk id="3" creationId="{B29368FC-0E07-090A-1DBC-58F601D4F831}"/>
          </ac:spMkLst>
        </pc:spChg>
      </pc:sldChg>
      <pc:sldChg chg="new del">
        <pc:chgData name="Roger Christiansen" userId="3e134f90349469bb" providerId="LiveId" clId="{4ED1ABE1-F93C-4404-AD74-337C70D8F736}" dt="2023-09-25T08:49:52.248" v="3147" actId="47"/>
        <pc:sldMkLst>
          <pc:docMk/>
          <pc:sldMk cId="4144075162" sldId="909"/>
        </pc:sldMkLst>
      </pc:sldChg>
      <pc:sldChg chg="modSp add mod">
        <pc:chgData name="Roger Christiansen" userId="3e134f90349469bb" providerId="LiveId" clId="{4ED1ABE1-F93C-4404-AD74-337C70D8F736}" dt="2023-09-25T08:50:07.809" v="3173" actId="20577"/>
        <pc:sldMkLst>
          <pc:docMk/>
          <pc:sldMk cId="1396955063" sldId="910"/>
        </pc:sldMkLst>
        <pc:spChg chg="mod">
          <ac:chgData name="Roger Christiansen" userId="3e134f90349469bb" providerId="LiveId" clId="{4ED1ABE1-F93C-4404-AD74-337C70D8F736}" dt="2023-09-25T08:50:07.809" v="3173" actId="20577"/>
          <ac:spMkLst>
            <pc:docMk/>
            <pc:sldMk cId="1396955063" sldId="910"/>
            <ac:spMk id="2" creationId="{1BF4AB6A-A427-0671-55EC-5C7397C4AF3A}"/>
          </ac:spMkLst>
        </pc:spChg>
      </pc:sldChg>
      <pc:sldChg chg="modSp new mod">
        <pc:chgData name="Roger Christiansen" userId="3e134f90349469bb" providerId="LiveId" clId="{4ED1ABE1-F93C-4404-AD74-337C70D8F736}" dt="2023-09-25T12:50:28.363" v="4603" actId="20577"/>
        <pc:sldMkLst>
          <pc:docMk/>
          <pc:sldMk cId="1920575142" sldId="911"/>
        </pc:sldMkLst>
        <pc:spChg chg="mod">
          <ac:chgData name="Roger Christiansen" userId="3e134f90349469bb" providerId="LiveId" clId="{4ED1ABE1-F93C-4404-AD74-337C70D8F736}" dt="2023-09-25T08:58:43.121" v="3616" actId="20577"/>
          <ac:spMkLst>
            <pc:docMk/>
            <pc:sldMk cId="1920575142" sldId="911"/>
            <ac:spMk id="2" creationId="{317AB289-461A-E39E-C56F-51D9A4720204}"/>
          </ac:spMkLst>
        </pc:spChg>
        <pc:spChg chg="mod">
          <ac:chgData name="Roger Christiansen" userId="3e134f90349469bb" providerId="LiveId" clId="{4ED1ABE1-F93C-4404-AD74-337C70D8F736}" dt="2023-09-25T12:50:28.363" v="4603" actId="20577"/>
          <ac:spMkLst>
            <pc:docMk/>
            <pc:sldMk cId="1920575142" sldId="911"/>
            <ac:spMk id="3" creationId="{25790BE9-80C2-962C-94F3-CD0C202286B5}"/>
          </ac:spMkLst>
        </pc:spChg>
      </pc:sldChg>
      <pc:sldChg chg="addSp modSp new mod">
        <pc:chgData name="Roger Christiansen" userId="3e134f90349469bb" providerId="LiveId" clId="{4ED1ABE1-F93C-4404-AD74-337C70D8F736}" dt="2023-09-25T12:51:00.809" v="4616" actId="20577"/>
        <pc:sldMkLst>
          <pc:docMk/>
          <pc:sldMk cId="2014960021" sldId="912"/>
        </pc:sldMkLst>
        <pc:spChg chg="mod">
          <ac:chgData name="Roger Christiansen" userId="3e134f90349469bb" providerId="LiveId" clId="{4ED1ABE1-F93C-4404-AD74-337C70D8F736}" dt="2023-09-25T08:56:01.901" v="3532" actId="20577"/>
          <ac:spMkLst>
            <pc:docMk/>
            <pc:sldMk cId="2014960021" sldId="912"/>
            <ac:spMk id="2" creationId="{254B2187-49BA-6D9A-39BE-93937AD12604}"/>
          </ac:spMkLst>
        </pc:spChg>
        <pc:spChg chg="mod">
          <ac:chgData name="Roger Christiansen" userId="3e134f90349469bb" providerId="LiveId" clId="{4ED1ABE1-F93C-4404-AD74-337C70D8F736}" dt="2023-09-25T12:51:00.809" v="4616" actId="20577"/>
          <ac:spMkLst>
            <pc:docMk/>
            <pc:sldMk cId="2014960021" sldId="912"/>
            <ac:spMk id="3" creationId="{100AF955-D117-0623-6A83-F53403BBBD58}"/>
          </ac:spMkLst>
        </pc:spChg>
        <pc:spChg chg="add mod">
          <ac:chgData name="Roger Christiansen" userId="3e134f90349469bb" providerId="LiveId" clId="{4ED1ABE1-F93C-4404-AD74-337C70D8F736}" dt="2023-09-25T08:57:51.620" v="3600" actId="208"/>
          <ac:spMkLst>
            <pc:docMk/>
            <pc:sldMk cId="2014960021" sldId="912"/>
            <ac:spMk id="6" creationId="{738C2A83-B436-EE3A-CA19-DF8D91E83C4F}"/>
          </ac:spMkLst>
        </pc:spChg>
        <pc:picChg chg="add mod">
          <ac:chgData name="Roger Christiansen" userId="3e134f90349469bb" providerId="LiveId" clId="{4ED1ABE1-F93C-4404-AD74-337C70D8F736}" dt="2023-09-25T08:57:35.163" v="3597" actId="1076"/>
          <ac:picMkLst>
            <pc:docMk/>
            <pc:sldMk cId="2014960021" sldId="912"/>
            <ac:picMk id="5" creationId="{3AD0D070-7355-6349-C049-BE06A44E9307}"/>
          </ac:picMkLst>
        </pc:picChg>
      </pc:sldChg>
      <pc:sldChg chg="new del">
        <pc:chgData name="Roger Christiansen" userId="3e134f90349469bb" providerId="LiveId" clId="{4ED1ABE1-F93C-4404-AD74-337C70D8F736}" dt="2023-09-25T08:59:08.997" v="3638" actId="47"/>
        <pc:sldMkLst>
          <pc:docMk/>
          <pc:sldMk cId="4269316692" sldId="913"/>
        </pc:sldMkLst>
      </pc:sldChg>
      <pc:sldChg chg="addSp modSp mod">
        <pc:chgData name="Roger Christiansen" userId="3e134f90349469bb" providerId="LiveId" clId="{4ED1ABE1-F93C-4404-AD74-337C70D8F736}" dt="2023-09-25T12:53:38" v="4921" actId="404"/>
        <pc:sldMkLst>
          <pc:docMk/>
          <pc:sldMk cId="1924745322" sldId="914"/>
        </pc:sldMkLst>
        <pc:spChg chg="mod">
          <ac:chgData name="Roger Christiansen" userId="3e134f90349469bb" providerId="LiveId" clId="{4ED1ABE1-F93C-4404-AD74-337C70D8F736}" dt="2023-09-25T08:58:53.605" v="3617" actId="20577"/>
          <ac:spMkLst>
            <pc:docMk/>
            <pc:sldMk cId="1924745322" sldId="914"/>
            <ac:spMk id="2" creationId="{317AB289-461A-E39E-C56F-51D9A4720204}"/>
          </ac:spMkLst>
        </pc:spChg>
        <pc:spChg chg="mod">
          <ac:chgData name="Roger Christiansen" userId="3e134f90349469bb" providerId="LiveId" clId="{4ED1ABE1-F93C-4404-AD74-337C70D8F736}" dt="2023-09-25T12:53:38" v="4921" actId="404"/>
          <ac:spMkLst>
            <pc:docMk/>
            <pc:sldMk cId="1924745322" sldId="914"/>
            <ac:spMk id="3" creationId="{25790BE9-80C2-962C-94F3-CD0C202286B5}"/>
          </ac:spMkLst>
        </pc:spChg>
        <pc:picChg chg="add mod">
          <ac:chgData name="Roger Christiansen" userId="3e134f90349469bb" providerId="LiveId" clId="{4ED1ABE1-F93C-4404-AD74-337C70D8F736}" dt="2023-09-25T08:59:27.125" v="3640"/>
          <ac:picMkLst>
            <pc:docMk/>
            <pc:sldMk cId="1924745322" sldId="914"/>
            <ac:picMk id="4" creationId="{0FA282A2-E465-004A-B31E-4C4F0B6D8B9C}"/>
          </ac:picMkLst>
        </pc:picChg>
      </pc:sldChg>
      <pc:sldChg chg="modSp new mod">
        <pc:chgData name="Roger Christiansen" userId="3e134f90349469bb" providerId="LiveId" clId="{4ED1ABE1-F93C-4404-AD74-337C70D8F736}" dt="2023-09-25T12:49:38.676" v="4467" actId="20577"/>
        <pc:sldMkLst>
          <pc:docMk/>
          <pc:sldMk cId="1701734405" sldId="915"/>
        </pc:sldMkLst>
        <pc:spChg chg="mod">
          <ac:chgData name="Roger Christiansen" userId="3e134f90349469bb" providerId="LiveId" clId="{4ED1ABE1-F93C-4404-AD74-337C70D8F736}" dt="2023-09-25T09:01:41.601" v="3854" actId="20577"/>
          <ac:spMkLst>
            <pc:docMk/>
            <pc:sldMk cId="1701734405" sldId="915"/>
            <ac:spMk id="2" creationId="{4912A6DA-84B8-FB8C-839F-61AEFCAC5F47}"/>
          </ac:spMkLst>
        </pc:spChg>
        <pc:spChg chg="mod">
          <ac:chgData name="Roger Christiansen" userId="3e134f90349469bb" providerId="LiveId" clId="{4ED1ABE1-F93C-4404-AD74-337C70D8F736}" dt="2023-09-25T12:49:38.676" v="4467" actId="20577"/>
          <ac:spMkLst>
            <pc:docMk/>
            <pc:sldMk cId="1701734405" sldId="915"/>
            <ac:spMk id="3" creationId="{063E8A90-8B99-98A9-A45F-822105E727CD}"/>
          </ac:spMkLst>
        </pc:spChg>
      </pc:sldChg>
      <pc:sldChg chg="addSp modSp new del mod">
        <pc:chgData name="Roger Christiansen" userId="3e134f90349469bb" providerId="LiveId" clId="{4ED1ABE1-F93C-4404-AD74-337C70D8F736}" dt="2023-09-25T12:53:48.719" v="4922" actId="47"/>
        <pc:sldMkLst>
          <pc:docMk/>
          <pc:sldMk cId="561330328" sldId="916"/>
        </pc:sldMkLst>
        <pc:spChg chg="mod">
          <ac:chgData name="Roger Christiansen" userId="3e134f90349469bb" providerId="LiveId" clId="{4ED1ABE1-F93C-4404-AD74-337C70D8F736}" dt="2023-09-25T09:08:45.392" v="4370" actId="20577"/>
          <ac:spMkLst>
            <pc:docMk/>
            <pc:sldMk cId="561330328" sldId="916"/>
            <ac:spMk id="2" creationId="{BE9BC99F-53C0-6C61-49CA-E4E326E1274C}"/>
          </ac:spMkLst>
        </pc:spChg>
        <pc:spChg chg="mod">
          <ac:chgData name="Roger Christiansen" userId="3e134f90349469bb" providerId="LiveId" clId="{4ED1ABE1-F93C-4404-AD74-337C70D8F736}" dt="2023-09-25T09:09:07.825" v="4393" actId="20577"/>
          <ac:spMkLst>
            <pc:docMk/>
            <pc:sldMk cId="561330328" sldId="916"/>
            <ac:spMk id="3" creationId="{DBEA3089-2541-9BD8-D9C1-9592FA4B0025}"/>
          </ac:spMkLst>
        </pc:spChg>
        <pc:spChg chg="add mod">
          <ac:chgData name="Roger Christiansen" userId="3e134f90349469bb" providerId="LiveId" clId="{4ED1ABE1-F93C-4404-AD74-337C70D8F736}" dt="2023-09-25T09:09:17.998" v="4397" actId="20577"/>
          <ac:spMkLst>
            <pc:docMk/>
            <pc:sldMk cId="561330328" sldId="916"/>
            <ac:spMk id="4" creationId="{55924DE1-B122-5DD4-020A-F13FAD87044B}"/>
          </ac:spMkLst>
        </pc:spChg>
      </pc:sldChg>
      <pc:sldChg chg="addSp delSp modSp new mod">
        <pc:chgData name="Roger Christiansen" userId="3e134f90349469bb" providerId="LiveId" clId="{4ED1ABE1-F93C-4404-AD74-337C70D8F736}" dt="2023-09-26T10:35:18.236" v="5618"/>
        <pc:sldMkLst>
          <pc:docMk/>
          <pc:sldMk cId="703215662" sldId="916"/>
        </pc:sldMkLst>
        <pc:spChg chg="mod">
          <ac:chgData name="Roger Christiansen" userId="3e134f90349469bb" providerId="LiveId" clId="{4ED1ABE1-F93C-4404-AD74-337C70D8F736}" dt="2023-09-26T10:33:20.516" v="5495" actId="2711"/>
          <ac:spMkLst>
            <pc:docMk/>
            <pc:sldMk cId="703215662" sldId="916"/>
            <ac:spMk id="2" creationId="{7AD35DC8-590E-35C7-A71F-18D8FE368DFB}"/>
          </ac:spMkLst>
        </pc:spChg>
        <pc:spChg chg="del">
          <ac:chgData name="Roger Christiansen" userId="3e134f90349469bb" providerId="LiveId" clId="{4ED1ABE1-F93C-4404-AD74-337C70D8F736}" dt="2023-09-26T10:33:30.692" v="5496" actId="3680"/>
          <ac:spMkLst>
            <pc:docMk/>
            <pc:sldMk cId="703215662" sldId="916"/>
            <ac:spMk id="3" creationId="{5A6D123F-5B59-6A1C-099B-C96CBC4D1B3B}"/>
          </ac:spMkLst>
        </pc:spChg>
        <pc:graphicFrameChg chg="add mod ord modGraphic">
          <ac:chgData name="Roger Christiansen" userId="3e134f90349469bb" providerId="LiveId" clId="{4ED1ABE1-F93C-4404-AD74-337C70D8F736}" dt="2023-09-26T10:35:18.236" v="5618"/>
          <ac:graphicFrameMkLst>
            <pc:docMk/>
            <pc:sldMk cId="703215662" sldId="916"/>
            <ac:graphicFrameMk id="4" creationId="{BE77D0A4-B423-9C82-9864-30A4B32A1C23}"/>
          </ac:graphicFrameMkLst>
        </pc:graphicFrameChg>
      </pc:sldChg>
      <pc:sldMasterChg chg="delSldLayout">
        <pc:chgData name="Roger Christiansen" userId="3e134f90349469bb" providerId="LiveId" clId="{4ED1ABE1-F93C-4404-AD74-337C70D8F736}" dt="2023-09-25T08:55:03.764" v="3436" actId="47"/>
        <pc:sldMasterMkLst>
          <pc:docMk/>
          <pc:sldMasterMk cId="0" sldId="2147483659"/>
        </pc:sldMasterMkLst>
        <pc:sldLayoutChg chg="del">
          <pc:chgData name="Roger Christiansen" userId="3e134f90349469bb" providerId="LiveId" clId="{4ED1ABE1-F93C-4404-AD74-337C70D8F736}" dt="2023-09-25T08:40:25.136" v="2703" actId="47"/>
          <pc:sldLayoutMkLst>
            <pc:docMk/>
            <pc:sldMasterMk cId="0" sldId="2147483659"/>
            <pc:sldLayoutMk cId="0" sldId="2147483652"/>
          </pc:sldLayoutMkLst>
        </pc:sldLayoutChg>
        <pc:sldLayoutChg chg="del">
          <pc:chgData name="Roger Christiansen" userId="3e134f90349469bb" providerId="LiveId" clId="{4ED1ABE1-F93C-4404-AD74-337C70D8F736}" dt="2023-09-25T08:55:03.764" v="3436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Roger Christiansen" userId="3e134f90349469bb" providerId="Windows Live" clId="Web-{0079B80C-FDCB-4E27-BEBA-006C2029F0B1}"/>
    <pc:docChg chg="modSld">
      <pc:chgData name="Roger Christiansen" userId="3e134f90349469bb" providerId="Windows Live" clId="Web-{0079B80C-FDCB-4E27-BEBA-006C2029F0B1}" dt="2023-09-25T13:40:56.330" v="7" actId="20577"/>
      <pc:docMkLst>
        <pc:docMk/>
      </pc:docMkLst>
      <pc:sldChg chg="modSp">
        <pc:chgData name="Roger Christiansen" userId="3e134f90349469bb" providerId="Windows Live" clId="Web-{0079B80C-FDCB-4E27-BEBA-006C2029F0B1}" dt="2023-09-25T13:40:45.298" v="2" actId="20577"/>
        <pc:sldMkLst>
          <pc:docMk/>
          <pc:sldMk cId="0" sldId="256"/>
        </pc:sldMkLst>
        <pc:spChg chg="mod">
          <ac:chgData name="Roger Christiansen" userId="3e134f90349469bb" providerId="Windows Live" clId="Web-{0079B80C-FDCB-4E27-BEBA-006C2029F0B1}" dt="2023-09-25T13:40:45.298" v="2" actId="20577"/>
          <ac:spMkLst>
            <pc:docMk/>
            <pc:sldMk cId="0" sldId="256"/>
            <ac:spMk id="3" creationId="{74C778FB-2354-3826-4BBE-3414291E6D8D}"/>
          </ac:spMkLst>
        </pc:spChg>
      </pc:sldChg>
      <pc:sldChg chg="modSp">
        <pc:chgData name="Roger Christiansen" userId="3e134f90349469bb" providerId="Windows Live" clId="Web-{0079B80C-FDCB-4E27-BEBA-006C2029F0B1}" dt="2023-09-25T13:40:56.330" v="7" actId="20577"/>
        <pc:sldMkLst>
          <pc:docMk/>
          <pc:sldMk cId="3297881436" sldId="899"/>
        </pc:sldMkLst>
        <pc:spChg chg="mod">
          <ac:chgData name="Roger Christiansen" userId="3e134f90349469bb" providerId="Windows Live" clId="Web-{0079B80C-FDCB-4E27-BEBA-006C2029F0B1}" dt="2023-09-25T13:40:56.330" v="7" actId="20577"/>
          <ac:spMkLst>
            <pc:docMk/>
            <pc:sldMk cId="3297881436" sldId="899"/>
            <ac:spMk id="3" creationId="{74C778FB-2354-3826-4BBE-3414291E6D8D}"/>
          </ac:spMkLst>
        </pc:spChg>
      </pc:sldChg>
    </pc:docChg>
  </pc:docChgLst>
  <pc:docChgLst>
    <pc:chgData name="Roger Christiansen" userId="3e134f90349469bb" providerId="Windows Live" clId="Web-{08B5D1BE-D032-4AED-AEBF-3DB81CC4685B}"/>
    <pc:docChg chg="modSld">
      <pc:chgData name="Roger Christiansen" userId="3e134f90349469bb" providerId="Windows Live" clId="Web-{08B5D1BE-D032-4AED-AEBF-3DB81CC4685B}" dt="2023-09-23T08:49:42.092" v="25"/>
      <pc:docMkLst>
        <pc:docMk/>
      </pc:docMkLst>
      <pc:sldChg chg="addSp modSp">
        <pc:chgData name="Roger Christiansen" userId="3e134f90349469bb" providerId="Windows Live" clId="Web-{08B5D1BE-D032-4AED-AEBF-3DB81CC4685B}" dt="2023-09-23T08:49:42.092" v="25"/>
        <pc:sldMkLst>
          <pc:docMk/>
          <pc:sldMk cId="4270991503" sldId="900"/>
        </pc:sldMkLst>
        <pc:spChg chg="mod">
          <ac:chgData name="Roger Christiansen" userId="3e134f90349469bb" providerId="Windows Live" clId="Web-{08B5D1BE-D032-4AED-AEBF-3DB81CC4685B}" dt="2023-09-23T08:48:58.325" v="8" actId="20577"/>
          <ac:spMkLst>
            <pc:docMk/>
            <pc:sldMk cId="4270991503" sldId="900"/>
            <ac:spMk id="2" creationId="{FB662164-9273-4F9E-35C0-05559229703F}"/>
          </ac:spMkLst>
        </pc:spChg>
        <pc:spChg chg="mod">
          <ac:chgData name="Roger Christiansen" userId="3e134f90349469bb" providerId="Windows Live" clId="Web-{08B5D1BE-D032-4AED-AEBF-3DB81CC4685B}" dt="2023-09-23T08:49:27.201" v="24" actId="20577"/>
          <ac:spMkLst>
            <pc:docMk/>
            <pc:sldMk cId="4270991503" sldId="900"/>
            <ac:spMk id="3" creationId="{C33A8827-FD24-E24D-16C2-BBBAB08FB51F}"/>
          </ac:spMkLst>
        </pc:spChg>
        <pc:spChg chg="add">
          <ac:chgData name="Roger Christiansen" userId="3e134f90349469bb" providerId="Windows Live" clId="Web-{08B5D1BE-D032-4AED-AEBF-3DB81CC4685B}" dt="2023-09-23T08:49:42.092" v="25"/>
          <ac:spMkLst>
            <pc:docMk/>
            <pc:sldMk cId="4270991503" sldId="900"/>
            <ac:spMk id="5" creationId="{1744BC79-A823-341B-D10B-06CEEAE2B2D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006D7-EB0F-48C2-A6AD-2475DF7A47F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C7801FE-A39A-4176-8586-4B651DB69B82}">
      <dgm:prSet phldrT="[Text]"/>
      <dgm:spPr/>
      <dgm:t>
        <a:bodyPr/>
        <a:lstStyle/>
        <a:p>
          <a:r>
            <a:rPr lang="en-GB" dirty="0"/>
            <a:t>Main menu</a:t>
          </a:r>
        </a:p>
      </dgm:t>
    </dgm:pt>
    <dgm:pt modelId="{639DC6FD-617A-4ECC-A9EB-4CBFBA9642EA}" type="parTrans" cxnId="{D9AD5AAF-6047-41A1-A94F-028A7A3D26DF}">
      <dgm:prSet/>
      <dgm:spPr/>
      <dgm:t>
        <a:bodyPr/>
        <a:lstStyle/>
        <a:p>
          <a:endParaRPr lang="en-GB"/>
        </a:p>
      </dgm:t>
    </dgm:pt>
    <dgm:pt modelId="{9224BC3E-816C-4B6C-8110-8DD387A588A3}" type="sibTrans" cxnId="{D9AD5AAF-6047-41A1-A94F-028A7A3D26DF}">
      <dgm:prSet/>
      <dgm:spPr/>
      <dgm:t>
        <a:bodyPr/>
        <a:lstStyle/>
        <a:p>
          <a:endParaRPr lang="en-GB"/>
        </a:p>
      </dgm:t>
    </dgm:pt>
    <dgm:pt modelId="{97E51192-8BE9-4DDB-BADE-1C9448772EA5}">
      <dgm:prSet phldrT="[Text]"/>
      <dgm:spPr/>
      <dgm:t>
        <a:bodyPr/>
        <a:lstStyle/>
        <a:p>
          <a:r>
            <a:rPr lang="en-GB" dirty="0"/>
            <a:t>Order </a:t>
          </a:r>
          <a:r>
            <a:rPr lang="en-GB" dirty="0" smtClean="0"/>
            <a:t>Processing</a:t>
          </a:r>
          <a:endParaRPr lang="en-GB" dirty="0"/>
        </a:p>
      </dgm:t>
    </dgm:pt>
    <dgm:pt modelId="{491B4CD1-EF89-4210-A223-BEB270F166E5}" type="parTrans" cxnId="{E08B08A0-E585-4810-8F92-A7BA35FA61A0}">
      <dgm:prSet/>
      <dgm:spPr/>
      <dgm:t>
        <a:bodyPr/>
        <a:lstStyle/>
        <a:p>
          <a:endParaRPr lang="en-GB"/>
        </a:p>
      </dgm:t>
    </dgm:pt>
    <dgm:pt modelId="{52179518-4A6A-4146-A8A4-27ADC0E23D39}" type="sibTrans" cxnId="{E08B08A0-E585-4810-8F92-A7BA35FA61A0}">
      <dgm:prSet/>
      <dgm:spPr/>
      <dgm:t>
        <a:bodyPr/>
        <a:lstStyle/>
        <a:p>
          <a:endParaRPr lang="en-GB"/>
        </a:p>
      </dgm:t>
    </dgm:pt>
    <dgm:pt modelId="{44669718-B58E-4AE8-A432-8A40B521A613}">
      <dgm:prSet phldrT="[Text]"/>
      <dgm:spPr/>
      <dgm:t>
        <a:bodyPr/>
        <a:lstStyle/>
        <a:p>
          <a:r>
            <a:rPr lang="en-GB" dirty="0"/>
            <a:t>Delivery</a:t>
          </a:r>
        </a:p>
      </dgm:t>
    </dgm:pt>
    <dgm:pt modelId="{438D0615-AF91-4567-B9A2-88FEC1744281}" type="parTrans" cxnId="{B7648771-5495-4C77-8CA9-3D06FB24626D}">
      <dgm:prSet/>
      <dgm:spPr/>
      <dgm:t>
        <a:bodyPr/>
        <a:lstStyle/>
        <a:p>
          <a:endParaRPr lang="en-GB"/>
        </a:p>
      </dgm:t>
    </dgm:pt>
    <dgm:pt modelId="{9D8D8CD0-7073-40C7-BB8D-4024B659914D}" type="sibTrans" cxnId="{B7648771-5495-4C77-8CA9-3D06FB24626D}">
      <dgm:prSet/>
      <dgm:spPr/>
      <dgm:t>
        <a:bodyPr/>
        <a:lstStyle/>
        <a:p>
          <a:endParaRPr lang="en-GB"/>
        </a:p>
      </dgm:t>
    </dgm:pt>
    <dgm:pt modelId="{1350FA79-3303-4CD3-B258-4188B745FC0F}">
      <dgm:prSet phldrT="[Text]"/>
      <dgm:spPr/>
      <dgm:t>
        <a:bodyPr/>
        <a:lstStyle/>
        <a:p>
          <a:r>
            <a:rPr lang="en-GB" dirty="0"/>
            <a:t>Sales and marketing</a:t>
          </a:r>
        </a:p>
      </dgm:t>
    </dgm:pt>
    <dgm:pt modelId="{CEB9A901-E5A6-4D6B-A94D-729913E0C43B}" type="parTrans" cxnId="{3986494D-7069-480D-9C55-B70215D962C2}">
      <dgm:prSet/>
      <dgm:spPr/>
      <dgm:t>
        <a:bodyPr/>
        <a:lstStyle/>
        <a:p>
          <a:endParaRPr lang="en-GB"/>
        </a:p>
      </dgm:t>
    </dgm:pt>
    <dgm:pt modelId="{F2723D31-C9E2-4F4D-869A-FA6CE35EAF8C}" type="sibTrans" cxnId="{3986494D-7069-480D-9C55-B70215D962C2}">
      <dgm:prSet/>
      <dgm:spPr/>
      <dgm:t>
        <a:bodyPr/>
        <a:lstStyle/>
        <a:p>
          <a:endParaRPr lang="en-GB"/>
        </a:p>
      </dgm:t>
    </dgm:pt>
    <dgm:pt modelId="{E7C65AFB-0B91-4D3E-AD32-41A0CF1B3262}">
      <dgm:prSet phldrT="[Text]"/>
      <dgm:spPr/>
      <dgm:t>
        <a:bodyPr/>
        <a:lstStyle/>
        <a:p>
          <a:r>
            <a:rPr lang="en-GB" dirty="0"/>
            <a:t>Admin</a:t>
          </a:r>
        </a:p>
      </dgm:t>
    </dgm:pt>
    <dgm:pt modelId="{D631F0DE-258A-4923-8BA4-AC730107B13A}" type="parTrans" cxnId="{010390E1-4B3D-456B-B61B-07E58A51537F}">
      <dgm:prSet/>
      <dgm:spPr/>
      <dgm:t>
        <a:bodyPr/>
        <a:lstStyle/>
        <a:p>
          <a:endParaRPr lang="en-GB"/>
        </a:p>
      </dgm:t>
    </dgm:pt>
    <dgm:pt modelId="{448DF551-14B1-4F0D-B43B-3BEAA6355421}" type="sibTrans" cxnId="{010390E1-4B3D-456B-B61B-07E58A51537F}">
      <dgm:prSet/>
      <dgm:spPr/>
      <dgm:t>
        <a:bodyPr/>
        <a:lstStyle/>
        <a:p>
          <a:endParaRPr lang="en-GB"/>
        </a:p>
      </dgm:t>
    </dgm:pt>
    <dgm:pt modelId="{DB9BA005-6615-498B-AFCB-E6FBF9B238B5}">
      <dgm:prSet phldrT="[Text]"/>
      <dgm:spPr/>
      <dgm:t>
        <a:bodyPr/>
        <a:lstStyle/>
        <a:p>
          <a:r>
            <a:rPr lang="en-GB" dirty="0"/>
            <a:t>Display menu of pizzas</a:t>
          </a:r>
        </a:p>
      </dgm:t>
    </dgm:pt>
    <dgm:pt modelId="{BAE3C0D0-36BF-4FD6-A649-4C9489A7CECB}" type="parTrans" cxnId="{8307F851-CC9B-4EE8-8B87-5F8113A1273D}">
      <dgm:prSet/>
      <dgm:spPr/>
      <dgm:t>
        <a:bodyPr/>
        <a:lstStyle/>
        <a:p>
          <a:endParaRPr lang="en-GB"/>
        </a:p>
      </dgm:t>
    </dgm:pt>
    <dgm:pt modelId="{D53E83DC-6315-4781-815E-884E3A752E23}" type="sibTrans" cxnId="{8307F851-CC9B-4EE8-8B87-5F8113A1273D}">
      <dgm:prSet/>
      <dgm:spPr/>
      <dgm:t>
        <a:bodyPr/>
        <a:lstStyle/>
        <a:p>
          <a:endParaRPr lang="en-GB"/>
        </a:p>
      </dgm:t>
    </dgm:pt>
    <dgm:pt modelId="{C1509851-DAC5-430E-AA68-3744ECC8E06A}">
      <dgm:prSet phldrT="[Text]"/>
      <dgm:spPr/>
      <dgm:t>
        <a:bodyPr/>
        <a:lstStyle/>
        <a:p>
          <a:r>
            <a:rPr lang="en-GB" dirty="0"/>
            <a:t>Customer selects pizza</a:t>
          </a:r>
        </a:p>
      </dgm:t>
    </dgm:pt>
    <dgm:pt modelId="{14BF3348-A2F4-4DB9-BF5B-EB01D62BAC01}" type="parTrans" cxnId="{A32A8BD2-30E5-4A12-88AB-D14170439544}">
      <dgm:prSet/>
      <dgm:spPr/>
      <dgm:t>
        <a:bodyPr/>
        <a:lstStyle/>
        <a:p>
          <a:endParaRPr lang="en-GB"/>
        </a:p>
      </dgm:t>
    </dgm:pt>
    <dgm:pt modelId="{C433B779-F0F0-4B57-869B-3F9180831373}" type="sibTrans" cxnId="{A32A8BD2-30E5-4A12-88AB-D14170439544}">
      <dgm:prSet/>
      <dgm:spPr/>
      <dgm:t>
        <a:bodyPr/>
        <a:lstStyle/>
        <a:p>
          <a:endParaRPr lang="en-GB"/>
        </a:p>
      </dgm:t>
    </dgm:pt>
    <dgm:pt modelId="{7BA1327A-18D0-42E2-901C-41EE6494888C}">
      <dgm:prSet phldrT="[Text]"/>
      <dgm:spPr/>
      <dgm:t>
        <a:bodyPr/>
        <a:lstStyle/>
        <a:p>
          <a:r>
            <a:rPr lang="en-GB" dirty="0" smtClean="0"/>
            <a:t>etc</a:t>
          </a:r>
          <a:endParaRPr lang="en-GB" dirty="0"/>
        </a:p>
      </dgm:t>
    </dgm:pt>
    <dgm:pt modelId="{78D58AD3-64D2-4753-BB8A-90995CC3A8E2}" type="parTrans" cxnId="{B214D005-392D-4D6C-A300-17A5C4FD2F14}">
      <dgm:prSet/>
      <dgm:spPr/>
      <dgm:t>
        <a:bodyPr/>
        <a:lstStyle/>
        <a:p>
          <a:endParaRPr lang="en-GB"/>
        </a:p>
      </dgm:t>
    </dgm:pt>
    <dgm:pt modelId="{DFDE5771-42A1-4981-A074-0A4587A44C25}" type="sibTrans" cxnId="{B214D005-392D-4D6C-A300-17A5C4FD2F14}">
      <dgm:prSet/>
      <dgm:spPr/>
      <dgm:t>
        <a:bodyPr/>
        <a:lstStyle/>
        <a:p>
          <a:endParaRPr lang="en-GB"/>
        </a:p>
      </dgm:t>
    </dgm:pt>
    <dgm:pt modelId="{5C6408EA-0567-4E05-A7CF-F87384132205}" type="pres">
      <dgm:prSet presAssocID="{750006D7-EB0F-48C2-A6AD-2475DF7A47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2470CE9-1690-450E-B758-0130432D701F}" type="pres">
      <dgm:prSet presAssocID="{BC7801FE-A39A-4176-8586-4B651DB69B82}" presName="hierRoot1" presStyleCnt="0">
        <dgm:presLayoutVars>
          <dgm:hierBranch val="init"/>
        </dgm:presLayoutVars>
      </dgm:prSet>
      <dgm:spPr/>
    </dgm:pt>
    <dgm:pt modelId="{DE5F419D-CF78-4FEB-AEAF-5D7F943BA9B0}" type="pres">
      <dgm:prSet presAssocID="{BC7801FE-A39A-4176-8586-4B651DB69B82}" presName="rootComposite1" presStyleCnt="0"/>
      <dgm:spPr/>
    </dgm:pt>
    <dgm:pt modelId="{1BD86B21-5DD1-451F-8A1A-79B16AED47AD}" type="pres">
      <dgm:prSet presAssocID="{BC7801FE-A39A-4176-8586-4B651DB69B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738720-D084-465A-9CAC-B7BE3179F75F}" type="pres">
      <dgm:prSet presAssocID="{BC7801FE-A39A-4176-8586-4B651DB69B8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3F0F22E-47A3-4993-9EE3-934F031F288C}" type="pres">
      <dgm:prSet presAssocID="{BC7801FE-A39A-4176-8586-4B651DB69B82}" presName="hierChild2" presStyleCnt="0"/>
      <dgm:spPr/>
    </dgm:pt>
    <dgm:pt modelId="{FCD798E4-3D81-4AF1-9E21-C86067C1077A}" type="pres">
      <dgm:prSet presAssocID="{491B4CD1-EF89-4210-A223-BEB270F166E5}" presName="Name37" presStyleLbl="parChTrans1D2" presStyleIdx="0" presStyleCnt="4"/>
      <dgm:spPr/>
      <dgm:t>
        <a:bodyPr/>
        <a:lstStyle/>
        <a:p>
          <a:endParaRPr lang="en-GB"/>
        </a:p>
      </dgm:t>
    </dgm:pt>
    <dgm:pt modelId="{AD651943-F35C-4AF5-B1E9-F6FCE99C9D37}" type="pres">
      <dgm:prSet presAssocID="{97E51192-8BE9-4DDB-BADE-1C9448772EA5}" presName="hierRoot2" presStyleCnt="0">
        <dgm:presLayoutVars>
          <dgm:hierBranch val="init"/>
        </dgm:presLayoutVars>
      </dgm:prSet>
      <dgm:spPr/>
    </dgm:pt>
    <dgm:pt modelId="{5323E751-CA33-472A-8D4A-55BDA3B04024}" type="pres">
      <dgm:prSet presAssocID="{97E51192-8BE9-4DDB-BADE-1C9448772EA5}" presName="rootComposite" presStyleCnt="0"/>
      <dgm:spPr/>
    </dgm:pt>
    <dgm:pt modelId="{4F9D7779-EC57-4C15-83FB-599FB2E8F28B}" type="pres">
      <dgm:prSet presAssocID="{97E51192-8BE9-4DDB-BADE-1C9448772EA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A305CC-E562-412E-889E-AE6C7DCD4316}" type="pres">
      <dgm:prSet presAssocID="{97E51192-8BE9-4DDB-BADE-1C9448772EA5}" presName="rootConnector" presStyleLbl="node2" presStyleIdx="0" presStyleCnt="4"/>
      <dgm:spPr/>
      <dgm:t>
        <a:bodyPr/>
        <a:lstStyle/>
        <a:p>
          <a:endParaRPr lang="en-GB"/>
        </a:p>
      </dgm:t>
    </dgm:pt>
    <dgm:pt modelId="{80F956B7-1A7D-4CE5-83D9-0BE80C4C568B}" type="pres">
      <dgm:prSet presAssocID="{97E51192-8BE9-4DDB-BADE-1C9448772EA5}" presName="hierChild4" presStyleCnt="0"/>
      <dgm:spPr/>
    </dgm:pt>
    <dgm:pt modelId="{FB6F18A0-F0FD-4033-B287-A2F6273BC7FE}" type="pres">
      <dgm:prSet presAssocID="{BAE3C0D0-36BF-4FD6-A649-4C9489A7CECB}" presName="Name37" presStyleLbl="parChTrans1D3" presStyleIdx="0" presStyleCnt="3"/>
      <dgm:spPr/>
      <dgm:t>
        <a:bodyPr/>
        <a:lstStyle/>
        <a:p>
          <a:endParaRPr lang="en-GB"/>
        </a:p>
      </dgm:t>
    </dgm:pt>
    <dgm:pt modelId="{28591345-8C47-48E0-BFA4-E2A64BA47B29}" type="pres">
      <dgm:prSet presAssocID="{DB9BA005-6615-498B-AFCB-E6FBF9B238B5}" presName="hierRoot2" presStyleCnt="0">
        <dgm:presLayoutVars>
          <dgm:hierBranch val="init"/>
        </dgm:presLayoutVars>
      </dgm:prSet>
      <dgm:spPr/>
    </dgm:pt>
    <dgm:pt modelId="{9C8809D3-1F3D-4CD2-92E5-5CC8745BA129}" type="pres">
      <dgm:prSet presAssocID="{DB9BA005-6615-498B-AFCB-E6FBF9B238B5}" presName="rootComposite" presStyleCnt="0"/>
      <dgm:spPr/>
    </dgm:pt>
    <dgm:pt modelId="{BF4F3293-FFA7-4903-A835-57379ABC60DA}" type="pres">
      <dgm:prSet presAssocID="{DB9BA005-6615-498B-AFCB-E6FBF9B238B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00793B-3F6B-4ADC-8189-0F5EC00E905E}" type="pres">
      <dgm:prSet presAssocID="{DB9BA005-6615-498B-AFCB-E6FBF9B238B5}" presName="rootConnector" presStyleLbl="node3" presStyleIdx="0" presStyleCnt="3"/>
      <dgm:spPr/>
      <dgm:t>
        <a:bodyPr/>
        <a:lstStyle/>
        <a:p>
          <a:endParaRPr lang="en-GB"/>
        </a:p>
      </dgm:t>
    </dgm:pt>
    <dgm:pt modelId="{8218A500-F04D-4B5C-B0B0-05EE0499A6EF}" type="pres">
      <dgm:prSet presAssocID="{DB9BA005-6615-498B-AFCB-E6FBF9B238B5}" presName="hierChild4" presStyleCnt="0"/>
      <dgm:spPr/>
    </dgm:pt>
    <dgm:pt modelId="{4A843762-F672-4144-9333-E765BE66D7A3}" type="pres">
      <dgm:prSet presAssocID="{DB9BA005-6615-498B-AFCB-E6FBF9B238B5}" presName="hierChild5" presStyleCnt="0"/>
      <dgm:spPr/>
    </dgm:pt>
    <dgm:pt modelId="{0549524C-EDC9-4A09-B62C-C3EA9319DF8A}" type="pres">
      <dgm:prSet presAssocID="{14BF3348-A2F4-4DB9-BF5B-EB01D62BAC01}" presName="Name37" presStyleLbl="parChTrans1D3" presStyleIdx="1" presStyleCnt="3"/>
      <dgm:spPr/>
      <dgm:t>
        <a:bodyPr/>
        <a:lstStyle/>
        <a:p>
          <a:endParaRPr lang="en-GB"/>
        </a:p>
      </dgm:t>
    </dgm:pt>
    <dgm:pt modelId="{2B42222B-C8FA-4732-95C2-77DEF535188D}" type="pres">
      <dgm:prSet presAssocID="{C1509851-DAC5-430E-AA68-3744ECC8E06A}" presName="hierRoot2" presStyleCnt="0">
        <dgm:presLayoutVars>
          <dgm:hierBranch val="init"/>
        </dgm:presLayoutVars>
      </dgm:prSet>
      <dgm:spPr/>
    </dgm:pt>
    <dgm:pt modelId="{77AC1A5C-32E4-48DF-B9AE-49336465835D}" type="pres">
      <dgm:prSet presAssocID="{C1509851-DAC5-430E-AA68-3744ECC8E06A}" presName="rootComposite" presStyleCnt="0"/>
      <dgm:spPr/>
    </dgm:pt>
    <dgm:pt modelId="{04126ED9-469E-4D75-9192-F8087C28A3E7}" type="pres">
      <dgm:prSet presAssocID="{C1509851-DAC5-430E-AA68-3744ECC8E06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825263-041B-4432-AFC7-7357F73D8F1E}" type="pres">
      <dgm:prSet presAssocID="{C1509851-DAC5-430E-AA68-3744ECC8E06A}" presName="rootConnector" presStyleLbl="node3" presStyleIdx="1" presStyleCnt="3"/>
      <dgm:spPr/>
      <dgm:t>
        <a:bodyPr/>
        <a:lstStyle/>
        <a:p>
          <a:endParaRPr lang="en-GB"/>
        </a:p>
      </dgm:t>
    </dgm:pt>
    <dgm:pt modelId="{209960DE-78F7-44E8-9382-C48E79E5EC74}" type="pres">
      <dgm:prSet presAssocID="{C1509851-DAC5-430E-AA68-3744ECC8E06A}" presName="hierChild4" presStyleCnt="0"/>
      <dgm:spPr/>
    </dgm:pt>
    <dgm:pt modelId="{AB2A7824-8572-43A5-B485-DA6575C69591}" type="pres">
      <dgm:prSet presAssocID="{C1509851-DAC5-430E-AA68-3744ECC8E06A}" presName="hierChild5" presStyleCnt="0"/>
      <dgm:spPr/>
    </dgm:pt>
    <dgm:pt modelId="{BAD01CA3-DD07-4BB3-97B4-0F14F8C71128}" type="pres">
      <dgm:prSet presAssocID="{78D58AD3-64D2-4753-BB8A-90995CC3A8E2}" presName="Name37" presStyleLbl="parChTrans1D3" presStyleIdx="2" presStyleCnt="3"/>
      <dgm:spPr/>
      <dgm:t>
        <a:bodyPr/>
        <a:lstStyle/>
        <a:p>
          <a:endParaRPr lang="en-GB"/>
        </a:p>
      </dgm:t>
    </dgm:pt>
    <dgm:pt modelId="{0588C837-C573-457C-9AD5-4DA8219DDA28}" type="pres">
      <dgm:prSet presAssocID="{7BA1327A-18D0-42E2-901C-41EE6494888C}" presName="hierRoot2" presStyleCnt="0">
        <dgm:presLayoutVars>
          <dgm:hierBranch val="init"/>
        </dgm:presLayoutVars>
      </dgm:prSet>
      <dgm:spPr/>
    </dgm:pt>
    <dgm:pt modelId="{8482C9F1-5310-4977-99FE-45EAC68FAA49}" type="pres">
      <dgm:prSet presAssocID="{7BA1327A-18D0-42E2-901C-41EE6494888C}" presName="rootComposite" presStyleCnt="0"/>
      <dgm:spPr/>
    </dgm:pt>
    <dgm:pt modelId="{8C4DA53D-3B61-4DAA-8256-95B272E2EFAA}" type="pres">
      <dgm:prSet presAssocID="{7BA1327A-18D0-42E2-901C-41EE6494888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632EDD-E51F-4969-9F33-BFAA29B99E6A}" type="pres">
      <dgm:prSet presAssocID="{7BA1327A-18D0-42E2-901C-41EE6494888C}" presName="rootConnector" presStyleLbl="node3" presStyleIdx="2" presStyleCnt="3"/>
      <dgm:spPr/>
      <dgm:t>
        <a:bodyPr/>
        <a:lstStyle/>
        <a:p>
          <a:endParaRPr lang="en-GB"/>
        </a:p>
      </dgm:t>
    </dgm:pt>
    <dgm:pt modelId="{E2E56223-FA1A-41A6-89A2-C303063A07E3}" type="pres">
      <dgm:prSet presAssocID="{7BA1327A-18D0-42E2-901C-41EE6494888C}" presName="hierChild4" presStyleCnt="0"/>
      <dgm:spPr/>
    </dgm:pt>
    <dgm:pt modelId="{AC7F4C9B-32C6-48A8-BD92-DEE9EA80E4EA}" type="pres">
      <dgm:prSet presAssocID="{7BA1327A-18D0-42E2-901C-41EE6494888C}" presName="hierChild5" presStyleCnt="0"/>
      <dgm:spPr/>
    </dgm:pt>
    <dgm:pt modelId="{4BC6377E-1F91-4702-992E-E91F10DFE203}" type="pres">
      <dgm:prSet presAssocID="{97E51192-8BE9-4DDB-BADE-1C9448772EA5}" presName="hierChild5" presStyleCnt="0"/>
      <dgm:spPr/>
    </dgm:pt>
    <dgm:pt modelId="{E4BC9F7A-6B1F-45A9-874F-9BA054CA5BCE}" type="pres">
      <dgm:prSet presAssocID="{438D0615-AF91-4567-B9A2-88FEC1744281}" presName="Name37" presStyleLbl="parChTrans1D2" presStyleIdx="1" presStyleCnt="4"/>
      <dgm:spPr/>
      <dgm:t>
        <a:bodyPr/>
        <a:lstStyle/>
        <a:p>
          <a:endParaRPr lang="en-GB"/>
        </a:p>
      </dgm:t>
    </dgm:pt>
    <dgm:pt modelId="{C3BF2975-6D9D-410A-85D8-1EA7360BFBA1}" type="pres">
      <dgm:prSet presAssocID="{44669718-B58E-4AE8-A432-8A40B521A613}" presName="hierRoot2" presStyleCnt="0">
        <dgm:presLayoutVars>
          <dgm:hierBranch val="init"/>
        </dgm:presLayoutVars>
      </dgm:prSet>
      <dgm:spPr/>
    </dgm:pt>
    <dgm:pt modelId="{9B8FB757-80BD-4366-8CBE-8678D438D40E}" type="pres">
      <dgm:prSet presAssocID="{44669718-B58E-4AE8-A432-8A40B521A613}" presName="rootComposite" presStyleCnt="0"/>
      <dgm:spPr/>
    </dgm:pt>
    <dgm:pt modelId="{1C6743DD-5C60-487B-A906-381C67885E57}" type="pres">
      <dgm:prSet presAssocID="{44669718-B58E-4AE8-A432-8A40B521A61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DF347D-4CD4-48D7-A938-60EDD18C757C}" type="pres">
      <dgm:prSet presAssocID="{44669718-B58E-4AE8-A432-8A40B521A613}" presName="rootConnector" presStyleLbl="node2" presStyleIdx="1" presStyleCnt="4"/>
      <dgm:spPr/>
      <dgm:t>
        <a:bodyPr/>
        <a:lstStyle/>
        <a:p>
          <a:endParaRPr lang="en-GB"/>
        </a:p>
      </dgm:t>
    </dgm:pt>
    <dgm:pt modelId="{CE59104B-579A-4CFD-8AD9-1C55EDED3406}" type="pres">
      <dgm:prSet presAssocID="{44669718-B58E-4AE8-A432-8A40B521A613}" presName="hierChild4" presStyleCnt="0"/>
      <dgm:spPr/>
    </dgm:pt>
    <dgm:pt modelId="{DEC70C49-DD00-40B5-AEA3-76A38B7C7F97}" type="pres">
      <dgm:prSet presAssocID="{44669718-B58E-4AE8-A432-8A40B521A613}" presName="hierChild5" presStyleCnt="0"/>
      <dgm:spPr/>
    </dgm:pt>
    <dgm:pt modelId="{89ECFAB0-A5DD-4B02-8FFB-DB03628B3E8F}" type="pres">
      <dgm:prSet presAssocID="{CEB9A901-E5A6-4D6B-A94D-729913E0C43B}" presName="Name37" presStyleLbl="parChTrans1D2" presStyleIdx="2" presStyleCnt="4"/>
      <dgm:spPr/>
      <dgm:t>
        <a:bodyPr/>
        <a:lstStyle/>
        <a:p>
          <a:endParaRPr lang="en-GB"/>
        </a:p>
      </dgm:t>
    </dgm:pt>
    <dgm:pt modelId="{495AA7F2-3997-4E54-8BC3-9F90A79F0E0E}" type="pres">
      <dgm:prSet presAssocID="{1350FA79-3303-4CD3-B258-4188B745FC0F}" presName="hierRoot2" presStyleCnt="0">
        <dgm:presLayoutVars>
          <dgm:hierBranch val="init"/>
        </dgm:presLayoutVars>
      </dgm:prSet>
      <dgm:spPr/>
    </dgm:pt>
    <dgm:pt modelId="{960F2683-E6AD-40AF-BF65-AE48CF8BDA75}" type="pres">
      <dgm:prSet presAssocID="{1350FA79-3303-4CD3-B258-4188B745FC0F}" presName="rootComposite" presStyleCnt="0"/>
      <dgm:spPr/>
    </dgm:pt>
    <dgm:pt modelId="{D7F9772D-3F11-4DF8-83E8-049628939B9F}" type="pres">
      <dgm:prSet presAssocID="{1350FA79-3303-4CD3-B258-4188B745FC0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B2B648-3AD9-48E5-A440-84BA4000B020}" type="pres">
      <dgm:prSet presAssocID="{1350FA79-3303-4CD3-B258-4188B745FC0F}" presName="rootConnector" presStyleLbl="node2" presStyleIdx="2" presStyleCnt="4"/>
      <dgm:spPr/>
      <dgm:t>
        <a:bodyPr/>
        <a:lstStyle/>
        <a:p>
          <a:endParaRPr lang="en-GB"/>
        </a:p>
      </dgm:t>
    </dgm:pt>
    <dgm:pt modelId="{0533D4CC-0F8F-4409-9E42-FC960AA41398}" type="pres">
      <dgm:prSet presAssocID="{1350FA79-3303-4CD3-B258-4188B745FC0F}" presName="hierChild4" presStyleCnt="0"/>
      <dgm:spPr/>
    </dgm:pt>
    <dgm:pt modelId="{19C3EDD0-A83E-4852-AFB3-6BF64E67A73D}" type="pres">
      <dgm:prSet presAssocID="{1350FA79-3303-4CD3-B258-4188B745FC0F}" presName="hierChild5" presStyleCnt="0"/>
      <dgm:spPr/>
    </dgm:pt>
    <dgm:pt modelId="{4105C2B9-5A30-4BDD-9B79-14EF65DCA978}" type="pres">
      <dgm:prSet presAssocID="{D631F0DE-258A-4923-8BA4-AC730107B13A}" presName="Name37" presStyleLbl="parChTrans1D2" presStyleIdx="3" presStyleCnt="4"/>
      <dgm:spPr/>
      <dgm:t>
        <a:bodyPr/>
        <a:lstStyle/>
        <a:p>
          <a:endParaRPr lang="en-GB"/>
        </a:p>
      </dgm:t>
    </dgm:pt>
    <dgm:pt modelId="{03D8546F-4D89-49CE-B44D-6F6DD80C620F}" type="pres">
      <dgm:prSet presAssocID="{E7C65AFB-0B91-4D3E-AD32-41A0CF1B3262}" presName="hierRoot2" presStyleCnt="0">
        <dgm:presLayoutVars>
          <dgm:hierBranch val="init"/>
        </dgm:presLayoutVars>
      </dgm:prSet>
      <dgm:spPr/>
    </dgm:pt>
    <dgm:pt modelId="{181D5FB2-C35B-4495-9F2F-652809529913}" type="pres">
      <dgm:prSet presAssocID="{E7C65AFB-0B91-4D3E-AD32-41A0CF1B3262}" presName="rootComposite" presStyleCnt="0"/>
      <dgm:spPr/>
    </dgm:pt>
    <dgm:pt modelId="{7BE0DE22-404C-463C-878D-BD6C4AAA206E}" type="pres">
      <dgm:prSet presAssocID="{E7C65AFB-0B91-4D3E-AD32-41A0CF1B326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3DB6E4-6050-4390-B55B-A58E8131159B}" type="pres">
      <dgm:prSet presAssocID="{E7C65AFB-0B91-4D3E-AD32-41A0CF1B3262}" presName="rootConnector" presStyleLbl="node2" presStyleIdx="3" presStyleCnt="4"/>
      <dgm:spPr/>
      <dgm:t>
        <a:bodyPr/>
        <a:lstStyle/>
        <a:p>
          <a:endParaRPr lang="en-GB"/>
        </a:p>
      </dgm:t>
    </dgm:pt>
    <dgm:pt modelId="{8FEFCD65-16A1-46B2-B6D1-A22DA992968F}" type="pres">
      <dgm:prSet presAssocID="{E7C65AFB-0B91-4D3E-AD32-41A0CF1B3262}" presName="hierChild4" presStyleCnt="0"/>
      <dgm:spPr/>
    </dgm:pt>
    <dgm:pt modelId="{CE404E80-BA1C-446A-AC40-76EFEF5D6B1D}" type="pres">
      <dgm:prSet presAssocID="{E7C65AFB-0B91-4D3E-AD32-41A0CF1B3262}" presName="hierChild5" presStyleCnt="0"/>
      <dgm:spPr/>
    </dgm:pt>
    <dgm:pt modelId="{9E3A11F2-BBFA-40F4-A026-84621AA24B81}" type="pres">
      <dgm:prSet presAssocID="{BC7801FE-A39A-4176-8586-4B651DB69B82}" presName="hierChild3" presStyleCnt="0"/>
      <dgm:spPr/>
    </dgm:pt>
  </dgm:ptLst>
  <dgm:cxnLst>
    <dgm:cxn modelId="{266AA00E-4C46-4F12-B3E2-BED0D8E0CED5}" type="presOf" srcId="{491B4CD1-EF89-4210-A223-BEB270F166E5}" destId="{FCD798E4-3D81-4AF1-9E21-C86067C1077A}" srcOrd="0" destOrd="0" presId="urn:microsoft.com/office/officeart/2005/8/layout/orgChart1"/>
    <dgm:cxn modelId="{ABF7188C-EA6C-4A7F-AA28-4AC7F7A0AE9C}" type="presOf" srcId="{750006D7-EB0F-48C2-A6AD-2475DF7A47FF}" destId="{5C6408EA-0567-4E05-A7CF-F87384132205}" srcOrd="0" destOrd="0" presId="urn:microsoft.com/office/officeart/2005/8/layout/orgChart1"/>
    <dgm:cxn modelId="{30C306F0-444B-4BBC-BED4-163C4B1AC227}" type="presOf" srcId="{1350FA79-3303-4CD3-B258-4188B745FC0F}" destId="{D7F9772D-3F11-4DF8-83E8-049628939B9F}" srcOrd="0" destOrd="0" presId="urn:microsoft.com/office/officeart/2005/8/layout/orgChart1"/>
    <dgm:cxn modelId="{242CDC42-91CF-40B4-977C-B9EC9103BBA5}" type="presOf" srcId="{14BF3348-A2F4-4DB9-BF5B-EB01D62BAC01}" destId="{0549524C-EDC9-4A09-B62C-C3EA9319DF8A}" srcOrd="0" destOrd="0" presId="urn:microsoft.com/office/officeart/2005/8/layout/orgChart1"/>
    <dgm:cxn modelId="{D9AD5AAF-6047-41A1-A94F-028A7A3D26DF}" srcId="{750006D7-EB0F-48C2-A6AD-2475DF7A47FF}" destId="{BC7801FE-A39A-4176-8586-4B651DB69B82}" srcOrd="0" destOrd="0" parTransId="{639DC6FD-617A-4ECC-A9EB-4CBFBA9642EA}" sibTransId="{9224BC3E-816C-4B6C-8110-8DD387A588A3}"/>
    <dgm:cxn modelId="{E08B08A0-E585-4810-8F92-A7BA35FA61A0}" srcId="{BC7801FE-A39A-4176-8586-4B651DB69B82}" destId="{97E51192-8BE9-4DDB-BADE-1C9448772EA5}" srcOrd="0" destOrd="0" parTransId="{491B4CD1-EF89-4210-A223-BEB270F166E5}" sibTransId="{52179518-4A6A-4146-A8A4-27ADC0E23D39}"/>
    <dgm:cxn modelId="{A7154D1C-229D-4D1D-A0A2-555CC50B3BFE}" type="presOf" srcId="{D631F0DE-258A-4923-8BA4-AC730107B13A}" destId="{4105C2B9-5A30-4BDD-9B79-14EF65DCA978}" srcOrd="0" destOrd="0" presId="urn:microsoft.com/office/officeart/2005/8/layout/orgChart1"/>
    <dgm:cxn modelId="{9EC7501E-9599-43F6-97CC-52BCBBF20682}" type="presOf" srcId="{44669718-B58E-4AE8-A432-8A40B521A613}" destId="{8DDF347D-4CD4-48D7-A938-60EDD18C757C}" srcOrd="1" destOrd="0" presId="urn:microsoft.com/office/officeart/2005/8/layout/orgChart1"/>
    <dgm:cxn modelId="{8307F851-CC9B-4EE8-8B87-5F8113A1273D}" srcId="{97E51192-8BE9-4DDB-BADE-1C9448772EA5}" destId="{DB9BA005-6615-498B-AFCB-E6FBF9B238B5}" srcOrd="0" destOrd="0" parTransId="{BAE3C0D0-36BF-4FD6-A649-4C9489A7CECB}" sibTransId="{D53E83DC-6315-4781-815E-884E3A752E23}"/>
    <dgm:cxn modelId="{2CEE9DDB-D463-4AB5-B200-ADC82396E540}" type="presOf" srcId="{DB9BA005-6615-498B-AFCB-E6FBF9B238B5}" destId="{BF4F3293-FFA7-4903-A835-57379ABC60DA}" srcOrd="0" destOrd="0" presId="urn:microsoft.com/office/officeart/2005/8/layout/orgChart1"/>
    <dgm:cxn modelId="{560C283E-F43F-4326-95CC-3E5BB96FE0B3}" type="presOf" srcId="{C1509851-DAC5-430E-AA68-3744ECC8E06A}" destId="{1C825263-041B-4432-AFC7-7357F73D8F1E}" srcOrd="1" destOrd="0" presId="urn:microsoft.com/office/officeart/2005/8/layout/orgChart1"/>
    <dgm:cxn modelId="{3EAAF294-47D7-4012-9BAF-441EE0B5DA8F}" type="presOf" srcId="{C1509851-DAC5-430E-AA68-3744ECC8E06A}" destId="{04126ED9-469E-4D75-9192-F8087C28A3E7}" srcOrd="0" destOrd="0" presId="urn:microsoft.com/office/officeart/2005/8/layout/orgChart1"/>
    <dgm:cxn modelId="{010390E1-4B3D-456B-B61B-07E58A51537F}" srcId="{BC7801FE-A39A-4176-8586-4B651DB69B82}" destId="{E7C65AFB-0B91-4D3E-AD32-41A0CF1B3262}" srcOrd="3" destOrd="0" parTransId="{D631F0DE-258A-4923-8BA4-AC730107B13A}" sibTransId="{448DF551-14B1-4F0D-B43B-3BEAA6355421}"/>
    <dgm:cxn modelId="{5D301EE9-1F8D-445A-9A9F-60DCDA25520F}" type="presOf" srcId="{78D58AD3-64D2-4753-BB8A-90995CC3A8E2}" destId="{BAD01CA3-DD07-4BB3-97B4-0F14F8C71128}" srcOrd="0" destOrd="0" presId="urn:microsoft.com/office/officeart/2005/8/layout/orgChart1"/>
    <dgm:cxn modelId="{9B9876AD-08A2-4942-859E-D594DD57DB3B}" type="presOf" srcId="{1350FA79-3303-4CD3-B258-4188B745FC0F}" destId="{FFB2B648-3AD9-48E5-A440-84BA4000B020}" srcOrd="1" destOrd="0" presId="urn:microsoft.com/office/officeart/2005/8/layout/orgChart1"/>
    <dgm:cxn modelId="{D4D75A42-760D-435D-B25C-49A22E2D305A}" type="presOf" srcId="{7BA1327A-18D0-42E2-901C-41EE6494888C}" destId="{82632EDD-E51F-4969-9F33-BFAA29B99E6A}" srcOrd="1" destOrd="0" presId="urn:microsoft.com/office/officeart/2005/8/layout/orgChart1"/>
    <dgm:cxn modelId="{B214D005-392D-4D6C-A300-17A5C4FD2F14}" srcId="{97E51192-8BE9-4DDB-BADE-1C9448772EA5}" destId="{7BA1327A-18D0-42E2-901C-41EE6494888C}" srcOrd="2" destOrd="0" parTransId="{78D58AD3-64D2-4753-BB8A-90995CC3A8E2}" sibTransId="{DFDE5771-42A1-4981-A074-0A4587A44C25}"/>
    <dgm:cxn modelId="{FB8546F7-D6E9-4209-B18A-38028436EEB0}" type="presOf" srcId="{BAE3C0D0-36BF-4FD6-A649-4C9489A7CECB}" destId="{FB6F18A0-F0FD-4033-B287-A2F6273BC7FE}" srcOrd="0" destOrd="0" presId="urn:microsoft.com/office/officeart/2005/8/layout/orgChart1"/>
    <dgm:cxn modelId="{F8973105-1388-4F63-9F84-DD0A28C91839}" type="presOf" srcId="{438D0615-AF91-4567-B9A2-88FEC1744281}" destId="{E4BC9F7A-6B1F-45A9-874F-9BA054CA5BCE}" srcOrd="0" destOrd="0" presId="urn:microsoft.com/office/officeart/2005/8/layout/orgChart1"/>
    <dgm:cxn modelId="{626782F6-D3E6-4DDE-A893-CD41A3845854}" type="presOf" srcId="{DB9BA005-6615-498B-AFCB-E6FBF9B238B5}" destId="{5000793B-3F6B-4ADC-8189-0F5EC00E905E}" srcOrd="1" destOrd="0" presId="urn:microsoft.com/office/officeart/2005/8/layout/orgChart1"/>
    <dgm:cxn modelId="{8198D8D6-0105-48CB-8069-A1E8D53AA663}" type="presOf" srcId="{CEB9A901-E5A6-4D6B-A94D-729913E0C43B}" destId="{89ECFAB0-A5DD-4B02-8FFB-DB03628B3E8F}" srcOrd="0" destOrd="0" presId="urn:microsoft.com/office/officeart/2005/8/layout/orgChart1"/>
    <dgm:cxn modelId="{C5BE640F-E5B6-44CA-A0C5-3DA7082311C0}" type="presOf" srcId="{44669718-B58E-4AE8-A432-8A40B521A613}" destId="{1C6743DD-5C60-487B-A906-381C67885E57}" srcOrd="0" destOrd="0" presId="urn:microsoft.com/office/officeart/2005/8/layout/orgChart1"/>
    <dgm:cxn modelId="{10D37046-4D74-4827-88EF-34D8C3D5E94F}" type="presOf" srcId="{97E51192-8BE9-4DDB-BADE-1C9448772EA5}" destId="{4F9D7779-EC57-4C15-83FB-599FB2E8F28B}" srcOrd="0" destOrd="0" presId="urn:microsoft.com/office/officeart/2005/8/layout/orgChart1"/>
    <dgm:cxn modelId="{10C2BF63-41C6-48CB-9FA9-1E6A414376E9}" type="presOf" srcId="{E7C65AFB-0B91-4D3E-AD32-41A0CF1B3262}" destId="{583DB6E4-6050-4390-B55B-A58E8131159B}" srcOrd="1" destOrd="0" presId="urn:microsoft.com/office/officeart/2005/8/layout/orgChart1"/>
    <dgm:cxn modelId="{86439618-0780-4B4B-A2A8-86FB6F0DD4C5}" type="presOf" srcId="{7BA1327A-18D0-42E2-901C-41EE6494888C}" destId="{8C4DA53D-3B61-4DAA-8256-95B272E2EFAA}" srcOrd="0" destOrd="0" presId="urn:microsoft.com/office/officeart/2005/8/layout/orgChart1"/>
    <dgm:cxn modelId="{8E5462E1-DFFC-4520-B64A-1B23C43D6950}" type="presOf" srcId="{BC7801FE-A39A-4176-8586-4B651DB69B82}" destId="{1BD86B21-5DD1-451F-8A1A-79B16AED47AD}" srcOrd="0" destOrd="0" presId="urn:microsoft.com/office/officeart/2005/8/layout/orgChart1"/>
    <dgm:cxn modelId="{2A8F6742-3E8F-435E-9A6E-FAE7C0323CE1}" type="presOf" srcId="{BC7801FE-A39A-4176-8586-4B651DB69B82}" destId="{CB738720-D084-465A-9CAC-B7BE3179F75F}" srcOrd="1" destOrd="0" presId="urn:microsoft.com/office/officeart/2005/8/layout/orgChart1"/>
    <dgm:cxn modelId="{B7648771-5495-4C77-8CA9-3D06FB24626D}" srcId="{BC7801FE-A39A-4176-8586-4B651DB69B82}" destId="{44669718-B58E-4AE8-A432-8A40B521A613}" srcOrd="1" destOrd="0" parTransId="{438D0615-AF91-4567-B9A2-88FEC1744281}" sibTransId="{9D8D8CD0-7073-40C7-BB8D-4024B659914D}"/>
    <dgm:cxn modelId="{3986494D-7069-480D-9C55-B70215D962C2}" srcId="{BC7801FE-A39A-4176-8586-4B651DB69B82}" destId="{1350FA79-3303-4CD3-B258-4188B745FC0F}" srcOrd="2" destOrd="0" parTransId="{CEB9A901-E5A6-4D6B-A94D-729913E0C43B}" sibTransId="{F2723D31-C9E2-4F4D-869A-FA6CE35EAF8C}"/>
    <dgm:cxn modelId="{DED778DD-ACEE-4EB5-9411-59191170744F}" type="presOf" srcId="{E7C65AFB-0B91-4D3E-AD32-41A0CF1B3262}" destId="{7BE0DE22-404C-463C-878D-BD6C4AAA206E}" srcOrd="0" destOrd="0" presId="urn:microsoft.com/office/officeart/2005/8/layout/orgChart1"/>
    <dgm:cxn modelId="{A32A8BD2-30E5-4A12-88AB-D14170439544}" srcId="{97E51192-8BE9-4DDB-BADE-1C9448772EA5}" destId="{C1509851-DAC5-430E-AA68-3744ECC8E06A}" srcOrd="1" destOrd="0" parTransId="{14BF3348-A2F4-4DB9-BF5B-EB01D62BAC01}" sibTransId="{C433B779-F0F0-4B57-869B-3F9180831373}"/>
    <dgm:cxn modelId="{AFA41DCF-5235-4BE2-8838-77EE781C8AB4}" type="presOf" srcId="{97E51192-8BE9-4DDB-BADE-1C9448772EA5}" destId="{C7A305CC-E562-412E-889E-AE6C7DCD4316}" srcOrd="1" destOrd="0" presId="urn:microsoft.com/office/officeart/2005/8/layout/orgChart1"/>
    <dgm:cxn modelId="{79881170-CBEE-41EA-B829-B7F06E03FD91}" type="presParOf" srcId="{5C6408EA-0567-4E05-A7CF-F87384132205}" destId="{D2470CE9-1690-450E-B758-0130432D701F}" srcOrd="0" destOrd="0" presId="urn:microsoft.com/office/officeart/2005/8/layout/orgChart1"/>
    <dgm:cxn modelId="{D95D907D-BD2F-4326-8510-A2724C34AC68}" type="presParOf" srcId="{D2470CE9-1690-450E-B758-0130432D701F}" destId="{DE5F419D-CF78-4FEB-AEAF-5D7F943BA9B0}" srcOrd="0" destOrd="0" presId="urn:microsoft.com/office/officeart/2005/8/layout/orgChart1"/>
    <dgm:cxn modelId="{213D61B5-FDBF-4366-8DA5-5236DE4DFC95}" type="presParOf" srcId="{DE5F419D-CF78-4FEB-AEAF-5D7F943BA9B0}" destId="{1BD86B21-5DD1-451F-8A1A-79B16AED47AD}" srcOrd="0" destOrd="0" presId="urn:microsoft.com/office/officeart/2005/8/layout/orgChart1"/>
    <dgm:cxn modelId="{0E3E2C35-0304-45FC-86DE-9363D0A5E235}" type="presParOf" srcId="{DE5F419D-CF78-4FEB-AEAF-5D7F943BA9B0}" destId="{CB738720-D084-465A-9CAC-B7BE3179F75F}" srcOrd="1" destOrd="0" presId="urn:microsoft.com/office/officeart/2005/8/layout/orgChart1"/>
    <dgm:cxn modelId="{75A1D85E-0E7F-426D-91E8-E512BBB38EE7}" type="presParOf" srcId="{D2470CE9-1690-450E-B758-0130432D701F}" destId="{03F0F22E-47A3-4993-9EE3-934F031F288C}" srcOrd="1" destOrd="0" presId="urn:microsoft.com/office/officeart/2005/8/layout/orgChart1"/>
    <dgm:cxn modelId="{B41D074C-1959-4213-A9DB-8FFC524CE4C1}" type="presParOf" srcId="{03F0F22E-47A3-4993-9EE3-934F031F288C}" destId="{FCD798E4-3D81-4AF1-9E21-C86067C1077A}" srcOrd="0" destOrd="0" presId="urn:microsoft.com/office/officeart/2005/8/layout/orgChart1"/>
    <dgm:cxn modelId="{6E4E96D0-F039-45DF-A609-0F67103E2DE9}" type="presParOf" srcId="{03F0F22E-47A3-4993-9EE3-934F031F288C}" destId="{AD651943-F35C-4AF5-B1E9-F6FCE99C9D37}" srcOrd="1" destOrd="0" presId="urn:microsoft.com/office/officeart/2005/8/layout/orgChart1"/>
    <dgm:cxn modelId="{79ABAAA5-E6F4-4669-9B99-CED6D10BD058}" type="presParOf" srcId="{AD651943-F35C-4AF5-B1E9-F6FCE99C9D37}" destId="{5323E751-CA33-472A-8D4A-55BDA3B04024}" srcOrd="0" destOrd="0" presId="urn:microsoft.com/office/officeart/2005/8/layout/orgChart1"/>
    <dgm:cxn modelId="{27F5CEA6-7BB5-470E-BA97-2B26D2C22E10}" type="presParOf" srcId="{5323E751-CA33-472A-8D4A-55BDA3B04024}" destId="{4F9D7779-EC57-4C15-83FB-599FB2E8F28B}" srcOrd="0" destOrd="0" presId="urn:microsoft.com/office/officeart/2005/8/layout/orgChart1"/>
    <dgm:cxn modelId="{A9427A83-DDC1-4277-80C4-1DBF221779A2}" type="presParOf" srcId="{5323E751-CA33-472A-8D4A-55BDA3B04024}" destId="{C7A305CC-E562-412E-889E-AE6C7DCD4316}" srcOrd="1" destOrd="0" presId="urn:microsoft.com/office/officeart/2005/8/layout/orgChart1"/>
    <dgm:cxn modelId="{DE56A8E6-3AC0-496F-AD20-0E045934CAE4}" type="presParOf" srcId="{AD651943-F35C-4AF5-B1E9-F6FCE99C9D37}" destId="{80F956B7-1A7D-4CE5-83D9-0BE80C4C568B}" srcOrd="1" destOrd="0" presId="urn:microsoft.com/office/officeart/2005/8/layout/orgChart1"/>
    <dgm:cxn modelId="{EEE7B915-BE7E-4979-B8E1-6D06721895DF}" type="presParOf" srcId="{80F956B7-1A7D-4CE5-83D9-0BE80C4C568B}" destId="{FB6F18A0-F0FD-4033-B287-A2F6273BC7FE}" srcOrd="0" destOrd="0" presId="urn:microsoft.com/office/officeart/2005/8/layout/orgChart1"/>
    <dgm:cxn modelId="{88D848D3-64E7-4121-B538-DB734BD29623}" type="presParOf" srcId="{80F956B7-1A7D-4CE5-83D9-0BE80C4C568B}" destId="{28591345-8C47-48E0-BFA4-E2A64BA47B29}" srcOrd="1" destOrd="0" presId="urn:microsoft.com/office/officeart/2005/8/layout/orgChart1"/>
    <dgm:cxn modelId="{0E6A71C6-F9DB-45BF-85C2-656F645F161D}" type="presParOf" srcId="{28591345-8C47-48E0-BFA4-E2A64BA47B29}" destId="{9C8809D3-1F3D-4CD2-92E5-5CC8745BA129}" srcOrd="0" destOrd="0" presId="urn:microsoft.com/office/officeart/2005/8/layout/orgChart1"/>
    <dgm:cxn modelId="{6581A7CE-D994-48E7-8E31-D21AA838F381}" type="presParOf" srcId="{9C8809D3-1F3D-4CD2-92E5-5CC8745BA129}" destId="{BF4F3293-FFA7-4903-A835-57379ABC60DA}" srcOrd="0" destOrd="0" presId="urn:microsoft.com/office/officeart/2005/8/layout/orgChart1"/>
    <dgm:cxn modelId="{145DC851-657C-427A-83B6-184A7669B5DE}" type="presParOf" srcId="{9C8809D3-1F3D-4CD2-92E5-5CC8745BA129}" destId="{5000793B-3F6B-4ADC-8189-0F5EC00E905E}" srcOrd="1" destOrd="0" presId="urn:microsoft.com/office/officeart/2005/8/layout/orgChart1"/>
    <dgm:cxn modelId="{BA545C56-B9AE-4979-8377-44B289AFEBA6}" type="presParOf" srcId="{28591345-8C47-48E0-BFA4-E2A64BA47B29}" destId="{8218A500-F04D-4B5C-B0B0-05EE0499A6EF}" srcOrd="1" destOrd="0" presId="urn:microsoft.com/office/officeart/2005/8/layout/orgChart1"/>
    <dgm:cxn modelId="{9A7E288E-8B11-4C8A-A806-EECAF171B216}" type="presParOf" srcId="{28591345-8C47-48E0-BFA4-E2A64BA47B29}" destId="{4A843762-F672-4144-9333-E765BE66D7A3}" srcOrd="2" destOrd="0" presId="urn:microsoft.com/office/officeart/2005/8/layout/orgChart1"/>
    <dgm:cxn modelId="{5A9CA941-5A8A-47DD-88EA-D5DD1FD28D1F}" type="presParOf" srcId="{80F956B7-1A7D-4CE5-83D9-0BE80C4C568B}" destId="{0549524C-EDC9-4A09-B62C-C3EA9319DF8A}" srcOrd="2" destOrd="0" presId="urn:microsoft.com/office/officeart/2005/8/layout/orgChart1"/>
    <dgm:cxn modelId="{A2F2A8BE-7D23-428E-B63D-5CCB27E75885}" type="presParOf" srcId="{80F956B7-1A7D-4CE5-83D9-0BE80C4C568B}" destId="{2B42222B-C8FA-4732-95C2-77DEF535188D}" srcOrd="3" destOrd="0" presId="urn:microsoft.com/office/officeart/2005/8/layout/orgChart1"/>
    <dgm:cxn modelId="{6897DD40-1DDF-43C5-B980-89AB310F53C6}" type="presParOf" srcId="{2B42222B-C8FA-4732-95C2-77DEF535188D}" destId="{77AC1A5C-32E4-48DF-B9AE-49336465835D}" srcOrd="0" destOrd="0" presId="urn:microsoft.com/office/officeart/2005/8/layout/orgChart1"/>
    <dgm:cxn modelId="{CA5CF7B6-2756-4F3F-A93E-9D437D8467D5}" type="presParOf" srcId="{77AC1A5C-32E4-48DF-B9AE-49336465835D}" destId="{04126ED9-469E-4D75-9192-F8087C28A3E7}" srcOrd="0" destOrd="0" presId="urn:microsoft.com/office/officeart/2005/8/layout/orgChart1"/>
    <dgm:cxn modelId="{E4FF75C2-E3B6-413C-9CA4-8C23A57CB2BF}" type="presParOf" srcId="{77AC1A5C-32E4-48DF-B9AE-49336465835D}" destId="{1C825263-041B-4432-AFC7-7357F73D8F1E}" srcOrd="1" destOrd="0" presId="urn:microsoft.com/office/officeart/2005/8/layout/orgChart1"/>
    <dgm:cxn modelId="{D4812825-B6EA-44F8-8527-375F893AA4DD}" type="presParOf" srcId="{2B42222B-C8FA-4732-95C2-77DEF535188D}" destId="{209960DE-78F7-44E8-9382-C48E79E5EC74}" srcOrd="1" destOrd="0" presId="urn:microsoft.com/office/officeart/2005/8/layout/orgChart1"/>
    <dgm:cxn modelId="{92B724BF-E7F2-4931-B6CA-19B65CF783F9}" type="presParOf" srcId="{2B42222B-C8FA-4732-95C2-77DEF535188D}" destId="{AB2A7824-8572-43A5-B485-DA6575C69591}" srcOrd="2" destOrd="0" presId="urn:microsoft.com/office/officeart/2005/8/layout/orgChart1"/>
    <dgm:cxn modelId="{47DD47E8-048D-4782-A91F-19A0048AF1D6}" type="presParOf" srcId="{80F956B7-1A7D-4CE5-83D9-0BE80C4C568B}" destId="{BAD01CA3-DD07-4BB3-97B4-0F14F8C71128}" srcOrd="4" destOrd="0" presId="urn:microsoft.com/office/officeart/2005/8/layout/orgChart1"/>
    <dgm:cxn modelId="{C2FEB4F9-AF8B-43C2-8352-93146C9D86F4}" type="presParOf" srcId="{80F956B7-1A7D-4CE5-83D9-0BE80C4C568B}" destId="{0588C837-C573-457C-9AD5-4DA8219DDA28}" srcOrd="5" destOrd="0" presId="urn:microsoft.com/office/officeart/2005/8/layout/orgChart1"/>
    <dgm:cxn modelId="{A9349A9B-309E-4259-8C11-FB78E3BA7186}" type="presParOf" srcId="{0588C837-C573-457C-9AD5-4DA8219DDA28}" destId="{8482C9F1-5310-4977-99FE-45EAC68FAA49}" srcOrd="0" destOrd="0" presId="urn:microsoft.com/office/officeart/2005/8/layout/orgChart1"/>
    <dgm:cxn modelId="{4813D455-47AB-4EA8-A7A6-A7D222777E29}" type="presParOf" srcId="{8482C9F1-5310-4977-99FE-45EAC68FAA49}" destId="{8C4DA53D-3B61-4DAA-8256-95B272E2EFAA}" srcOrd="0" destOrd="0" presId="urn:microsoft.com/office/officeart/2005/8/layout/orgChart1"/>
    <dgm:cxn modelId="{FD215670-5229-40F9-9176-A218BC94F7EF}" type="presParOf" srcId="{8482C9F1-5310-4977-99FE-45EAC68FAA49}" destId="{82632EDD-E51F-4969-9F33-BFAA29B99E6A}" srcOrd="1" destOrd="0" presId="urn:microsoft.com/office/officeart/2005/8/layout/orgChart1"/>
    <dgm:cxn modelId="{D119C9A1-E709-45DB-8825-6EF174367F9D}" type="presParOf" srcId="{0588C837-C573-457C-9AD5-4DA8219DDA28}" destId="{E2E56223-FA1A-41A6-89A2-C303063A07E3}" srcOrd="1" destOrd="0" presId="urn:microsoft.com/office/officeart/2005/8/layout/orgChart1"/>
    <dgm:cxn modelId="{CF938B7F-E34F-462E-A318-1924E881780D}" type="presParOf" srcId="{0588C837-C573-457C-9AD5-4DA8219DDA28}" destId="{AC7F4C9B-32C6-48A8-BD92-DEE9EA80E4EA}" srcOrd="2" destOrd="0" presId="urn:microsoft.com/office/officeart/2005/8/layout/orgChart1"/>
    <dgm:cxn modelId="{17EFA519-A4AA-4271-BB63-2760D4833275}" type="presParOf" srcId="{AD651943-F35C-4AF5-B1E9-F6FCE99C9D37}" destId="{4BC6377E-1F91-4702-992E-E91F10DFE203}" srcOrd="2" destOrd="0" presId="urn:microsoft.com/office/officeart/2005/8/layout/orgChart1"/>
    <dgm:cxn modelId="{C5658570-8A18-4DEF-B5B2-680AEE892E3B}" type="presParOf" srcId="{03F0F22E-47A3-4993-9EE3-934F031F288C}" destId="{E4BC9F7A-6B1F-45A9-874F-9BA054CA5BCE}" srcOrd="2" destOrd="0" presId="urn:microsoft.com/office/officeart/2005/8/layout/orgChart1"/>
    <dgm:cxn modelId="{6A2FE605-0569-4296-9FCE-DC2557D58A50}" type="presParOf" srcId="{03F0F22E-47A3-4993-9EE3-934F031F288C}" destId="{C3BF2975-6D9D-410A-85D8-1EA7360BFBA1}" srcOrd="3" destOrd="0" presId="urn:microsoft.com/office/officeart/2005/8/layout/orgChart1"/>
    <dgm:cxn modelId="{6F680C06-1DA5-4863-B2BC-B703D1A0B887}" type="presParOf" srcId="{C3BF2975-6D9D-410A-85D8-1EA7360BFBA1}" destId="{9B8FB757-80BD-4366-8CBE-8678D438D40E}" srcOrd="0" destOrd="0" presId="urn:microsoft.com/office/officeart/2005/8/layout/orgChart1"/>
    <dgm:cxn modelId="{00D2C20E-9DE5-47C6-8D10-9AA3A59C9042}" type="presParOf" srcId="{9B8FB757-80BD-4366-8CBE-8678D438D40E}" destId="{1C6743DD-5C60-487B-A906-381C67885E57}" srcOrd="0" destOrd="0" presId="urn:microsoft.com/office/officeart/2005/8/layout/orgChart1"/>
    <dgm:cxn modelId="{423D8D32-94A6-4232-BF7C-3B32A9B43F0D}" type="presParOf" srcId="{9B8FB757-80BD-4366-8CBE-8678D438D40E}" destId="{8DDF347D-4CD4-48D7-A938-60EDD18C757C}" srcOrd="1" destOrd="0" presId="urn:microsoft.com/office/officeart/2005/8/layout/orgChart1"/>
    <dgm:cxn modelId="{48D1FE9E-EF98-4B41-BC4A-F81F2CBA1345}" type="presParOf" srcId="{C3BF2975-6D9D-410A-85D8-1EA7360BFBA1}" destId="{CE59104B-579A-4CFD-8AD9-1C55EDED3406}" srcOrd="1" destOrd="0" presId="urn:microsoft.com/office/officeart/2005/8/layout/orgChart1"/>
    <dgm:cxn modelId="{F54D60D4-74BF-41A2-87F9-6EF37D563B2B}" type="presParOf" srcId="{C3BF2975-6D9D-410A-85D8-1EA7360BFBA1}" destId="{DEC70C49-DD00-40B5-AEA3-76A38B7C7F97}" srcOrd="2" destOrd="0" presId="urn:microsoft.com/office/officeart/2005/8/layout/orgChart1"/>
    <dgm:cxn modelId="{67045C51-BBA0-4DD0-9284-2D7DF582C3D9}" type="presParOf" srcId="{03F0F22E-47A3-4993-9EE3-934F031F288C}" destId="{89ECFAB0-A5DD-4B02-8FFB-DB03628B3E8F}" srcOrd="4" destOrd="0" presId="urn:microsoft.com/office/officeart/2005/8/layout/orgChart1"/>
    <dgm:cxn modelId="{73754424-BCDB-4244-953A-92E147ECED17}" type="presParOf" srcId="{03F0F22E-47A3-4993-9EE3-934F031F288C}" destId="{495AA7F2-3997-4E54-8BC3-9F90A79F0E0E}" srcOrd="5" destOrd="0" presId="urn:microsoft.com/office/officeart/2005/8/layout/orgChart1"/>
    <dgm:cxn modelId="{4D65783F-9630-4B03-88EC-70B45710C008}" type="presParOf" srcId="{495AA7F2-3997-4E54-8BC3-9F90A79F0E0E}" destId="{960F2683-E6AD-40AF-BF65-AE48CF8BDA75}" srcOrd="0" destOrd="0" presId="urn:microsoft.com/office/officeart/2005/8/layout/orgChart1"/>
    <dgm:cxn modelId="{9DBA020D-00BA-45E1-BF30-C953CF772342}" type="presParOf" srcId="{960F2683-E6AD-40AF-BF65-AE48CF8BDA75}" destId="{D7F9772D-3F11-4DF8-83E8-049628939B9F}" srcOrd="0" destOrd="0" presId="urn:microsoft.com/office/officeart/2005/8/layout/orgChart1"/>
    <dgm:cxn modelId="{D00F7230-0B4B-4C6B-A3CE-11883177ACA4}" type="presParOf" srcId="{960F2683-E6AD-40AF-BF65-AE48CF8BDA75}" destId="{FFB2B648-3AD9-48E5-A440-84BA4000B020}" srcOrd="1" destOrd="0" presId="urn:microsoft.com/office/officeart/2005/8/layout/orgChart1"/>
    <dgm:cxn modelId="{9C317DF4-E573-49D8-9C27-E83F0CCBA810}" type="presParOf" srcId="{495AA7F2-3997-4E54-8BC3-9F90A79F0E0E}" destId="{0533D4CC-0F8F-4409-9E42-FC960AA41398}" srcOrd="1" destOrd="0" presId="urn:microsoft.com/office/officeart/2005/8/layout/orgChart1"/>
    <dgm:cxn modelId="{6DBA8E3C-4AE6-45F1-B1F4-5343B2A1714C}" type="presParOf" srcId="{495AA7F2-3997-4E54-8BC3-9F90A79F0E0E}" destId="{19C3EDD0-A83E-4852-AFB3-6BF64E67A73D}" srcOrd="2" destOrd="0" presId="urn:microsoft.com/office/officeart/2005/8/layout/orgChart1"/>
    <dgm:cxn modelId="{96526B3E-AAB3-4ACB-8091-19F8C8E6CDA7}" type="presParOf" srcId="{03F0F22E-47A3-4993-9EE3-934F031F288C}" destId="{4105C2B9-5A30-4BDD-9B79-14EF65DCA978}" srcOrd="6" destOrd="0" presId="urn:microsoft.com/office/officeart/2005/8/layout/orgChart1"/>
    <dgm:cxn modelId="{144D971F-D966-45B8-8193-941C16D7710F}" type="presParOf" srcId="{03F0F22E-47A3-4993-9EE3-934F031F288C}" destId="{03D8546F-4D89-49CE-B44D-6F6DD80C620F}" srcOrd="7" destOrd="0" presId="urn:microsoft.com/office/officeart/2005/8/layout/orgChart1"/>
    <dgm:cxn modelId="{FB8744A8-BEC1-4B60-859C-5DA2CEC366E6}" type="presParOf" srcId="{03D8546F-4D89-49CE-B44D-6F6DD80C620F}" destId="{181D5FB2-C35B-4495-9F2F-652809529913}" srcOrd="0" destOrd="0" presId="urn:microsoft.com/office/officeart/2005/8/layout/orgChart1"/>
    <dgm:cxn modelId="{396B9DDD-E39A-4533-B7EC-79271C13DCC5}" type="presParOf" srcId="{181D5FB2-C35B-4495-9F2F-652809529913}" destId="{7BE0DE22-404C-463C-878D-BD6C4AAA206E}" srcOrd="0" destOrd="0" presId="urn:microsoft.com/office/officeart/2005/8/layout/orgChart1"/>
    <dgm:cxn modelId="{488C4498-5544-4BB3-AD99-22C699E7216D}" type="presParOf" srcId="{181D5FB2-C35B-4495-9F2F-652809529913}" destId="{583DB6E4-6050-4390-B55B-A58E8131159B}" srcOrd="1" destOrd="0" presId="urn:microsoft.com/office/officeart/2005/8/layout/orgChart1"/>
    <dgm:cxn modelId="{AA47EB04-1781-46E1-89D4-ADE296DA1E94}" type="presParOf" srcId="{03D8546F-4D89-49CE-B44D-6F6DD80C620F}" destId="{8FEFCD65-16A1-46B2-B6D1-A22DA992968F}" srcOrd="1" destOrd="0" presId="urn:microsoft.com/office/officeart/2005/8/layout/orgChart1"/>
    <dgm:cxn modelId="{39AC5192-CEC6-4E23-B84F-96D45C3B7896}" type="presParOf" srcId="{03D8546F-4D89-49CE-B44D-6F6DD80C620F}" destId="{CE404E80-BA1C-446A-AC40-76EFEF5D6B1D}" srcOrd="2" destOrd="0" presId="urn:microsoft.com/office/officeart/2005/8/layout/orgChart1"/>
    <dgm:cxn modelId="{3BBBE73A-0592-4E2F-8A2F-7D88A190F9C0}" type="presParOf" srcId="{D2470CE9-1690-450E-B758-0130432D701F}" destId="{9E3A11F2-BBFA-40F4-A026-84621AA24B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5C2B9-5A30-4BDD-9B79-14EF65DCA978}">
      <dsp:nvSpPr>
        <dsp:cNvPr id="0" name=""/>
        <dsp:cNvSpPr/>
      </dsp:nvSpPr>
      <dsp:spPr>
        <a:xfrm>
          <a:off x="3070698" y="523804"/>
          <a:ext cx="1898138" cy="21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9"/>
              </a:lnTo>
              <a:lnTo>
                <a:pt x="1898138" y="109809"/>
              </a:lnTo>
              <a:lnTo>
                <a:pt x="1898138" y="2196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CFAB0-A5DD-4B02-8FFB-DB03628B3E8F}">
      <dsp:nvSpPr>
        <dsp:cNvPr id="0" name=""/>
        <dsp:cNvSpPr/>
      </dsp:nvSpPr>
      <dsp:spPr>
        <a:xfrm>
          <a:off x="3070698" y="523804"/>
          <a:ext cx="632712" cy="21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09"/>
              </a:lnTo>
              <a:lnTo>
                <a:pt x="632712" y="109809"/>
              </a:lnTo>
              <a:lnTo>
                <a:pt x="632712" y="2196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C9F7A-6B1F-45A9-874F-9BA054CA5BCE}">
      <dsp:nvSpPr>
        <dsp:cNvPr id="0" name=""/>
        <dsp:cNvSpPr/>
      </dsp:nvSpPr>
      <dsp:spPr>
        <a:xfrm>
          <a:off x="2437985" y="523804"/>
          <a:ext cx="632712" cy="219619"/>
        </a:xfrm>
        <a:custGeom>
          <a:avLst/>
          <a:gdLst/>
          <a:ahLst/>
          <a:cxnLst/>
          <a:rect l="0" t="0" r="0" b="0"/>
          <a:pathLst>
            <a:path>
              <a:moveTo>
                <a:pt x="632712" y="0"/>
              </a:moveTo>
              <a:lnTo>
                <a:pt x="632712" y="109809"/>
              </a:lnTo>
              <a:lnTo>
                <a:pt x="0" y="109809"/>
              </a:lnTo>
              <a:lnTo>
                <a:pt x="0" y="2196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1CA3-DD07-4BB3-97B4-0F14F8C71128}">
      <dsp:nvSpPr>
        <dsp:cNvPr id="0" name=""/>
        <dsp:cNvSpPr/>
      </dsp:nvSpPr>
      <dsp:spPr>
        <a:xfrm>
          <a:off x="754236" y="1266327"/>
          <a:ext cx="156870" cy="196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116"/>
              </a:lnTo>
              <a:lnTo>
                <a:pt x="156870" y="196611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9524C-EDC9-4A09-B62C-C3EA9319DF8A}">
      <dsp:nvSpPr>
        <dsp:cNvPr id="0" name=""/>
        <dsp:cNvSpPr/>
      </dsp:nvSpPr>
      <dsp:spPr>
        <a:xfrm>
          <a:off x="754236" y="1266327"/>
          <a:ext cx="156870" cy="1223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593"/>
              </a:lnTo>
              <a:lnTo>
                <a:pt x="156870" y="12235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F18A0-F0FD-4033-B287-A2F6273BC7FE}">
      <dsp:nvSpPr>
        <dsp:cNvPr id="0" name=""/>
        <dsp:cNvSpPr/>
      </dsp:nvSpPr>
      <dsp:spPr>
        <a:xfrm>
          <a:off x="754236" y="1266327"/>
          <a:ext cx="156870" cy="48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71"/>
              </a:lnTo>
              <a:lnTo>
                <a:pt x="156870" y="48107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798E4-3D81-4AF1-9E21-C86067C1077A}">
      <dsp:nvSpPr>
        <dsp:cNvPr id="0" name=""/>
        <dsp:cNvSpPr/>
      </dsp:nvSpPr>
      <dsp:spPr>
        <a:xfrm>
          <a:off x="1172559" y="523804"/>
          <a:ext cx="1898138" cy="219619"/>
        </a:xfrm>
        <a:custGeom>
          <a:avLst/>
          <a:gdLst/>
          <a:ahLst/>
          <a:cxnLst/>
          <a:rect l="0" t="0" r="0" b="0"/>
          <a:pathLst>
            <a:path>
              <a:moveTo>
                <a:pt x="1898138" y="0"/>
              </a:moveTo>
              <a:lnTo>
                <a:pt x="1898138" y="109809"/>
              </a:lnTo>
              <a:lnTo>
                <a:pt x="0" y="109809"/>
              </a:lnTo>
              <a:lnTo>
                <a:pt x="0" y="2196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86B21-5DD1-451F-8A1A-79B16AED47AD}">
      <dsp:nvSpPr>
        <dsp:cNvPr id="0" name=""/>
        <dsp:cNvSpPr/>
      </dsp:nvSpPr>
      <dsp:spPr>
        <a:xfrm>
          <a:off x="2547794" y="901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Main menu</a:t>
          </a:r>
        </a:p>
      </dsp:txBody>
      <dsp:txXfrm>
        <a:off x="2547794" y="901"/>
        <a:ext cx="1045806" cy="522903"/>
      </dsp:txXfrm>
    </dsp:sp>
    <dsp:sp modelId="{4F9D7779-EC57-4C15-83FB-599FB2E8F28B}">
      <dsp:nvSpPr>
        <dsp:cNvPr id="0" name=""/>
        <dsp:cNvSpPr/>
      </dsp:nvSpPr>
      <dsp:spPr>
        <a:xfrm>
          <a:off x="649655" y="743424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Order </a:t>
          </a:r>
          <a:r>
            <a:rPr lang="en-GB" sz="1400" kern="1200" dirty="0" smtClean="0"/>
            <a:t>Processing</a:t>
          </a:r>
          <a:endParaRPr lang="en-GB" sz="1400" kern="1200" dirty="0"/>
        </a:p>
      </dsp:txBody>
      <dsp:txXfrm>
        <a:off x="649655" y="743424"/>
        <a:ext cx="1045806" cy="522903"/>
      </dsp:txXfrm>
    </dsp:sp>
    <dsp:sp modelId="{BF4F3293-FFA7-4903-A835-57379ABC60DA}">
      <dsp:nvSpPr>
        <dsp:cNvPr id="0" name=""/>
        <dsp:cNvSpPr/>
      </dsp:nvSpPr>
      <dsp:spPr>
        <a:xfrm>
          <a:off x="911107" y="1485946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Display menu of pizzas</a:t>
          </a:r>
        </a:p>
      </dsp:txBody>
      <dsp:txXfrm>
        <a:off x="911107" y="1485946"/>
        <a:ext cx="1045806" cy="522903"/>
      </dsp:txXfrm>
    </dsp:sp>
    <dsp:sp modelId="{04126ED9-469E-4D75-9192-F8087C28A3E7}">
      <dsp:nvSpPr>
        <dsp:cNvPr id="0" name=""/>
        <dsp:cNvSpPr/>
      </dsp:nvSpPr>
      <dsp:spPr>
        <a:xfrm>
          <a:off x="911107" y="2228469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Customer selects pizza</a:t>
          </a:r>
        </a:p>
      </dsp:txBody>
      <dsp:txXfrm>
        <a:off x="911107" y="2228469"/>
        <a:ext cx="1045806" cy="522903"/>
      </dsp:txXfrm>
    </dsp:sp>
    <dsp:sp modelId="{8C4DA53D-3B61-4DAA-8256-95B272E2EFAA}">
      <dsp:nvSpPr>
        <dsp:cNvPr id="0" name=""/>
        <dsp:cNvSpPr/>
      </dsp:nvSpPr>
      <dsp:spPr>
        <a:xfrm>
          <a:off x="911107" y="2970992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etc</a:t>
          </a:r>
          <a:endParaRPr lang="en-GB" sz="1400" kern="1200" dirty="0"/>
        </a:p>
      </dsp:txBody>
      <dsp:txXfrm>
        <a:off x="911107" y="2970992"/>
        <a:ext cx="1045806" cy="522903"/>
      </dsp:txXfrm>
    </dsp:sp>
    <dsp:sp modelId="{1C6743DD-5C60-487B-A906-381C67885E57}">
      <dsp:nvSpPr>
        <dsp:cNvPr id="0" name=""/>
        <dsp:cNvSpPr/>
      </dsp:nvSpPr>
      <dsp:spPr>
        <a:xfrm>
          <a:off x="1915081" y="743424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Delivery</a:t>
          </a:r>
        </a:p>
      </dsp:txBody>
      <dsp:txXfrm>
        <a:off x="1915081" y="743424"/>
        <a:ext cx="1045806" cy="522903"/>
      </dsp:txXfrm>
    </dsp:sp>
    <dsp:sp modelId="{D7F9772D-3F11-4DF8-83E8-049628939B9F}">
      <dsp:nvSpPr>
        <dsp:cNvPr id="0" name=""/>
        <dsp:cNvSpPr/>
      </dsp:nvSpPr>
      <dsp:spPr>
        <a:xfrm>
          <a:off x="3180507" y="743424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Sales and marketing</a:t>
          </a:r>
        </a:p>
      </dsp:txBody>
      <dsp:txXfrm>
        <a:off x="3180507" y="743424"/>
        <a:ext cx="1045806" cy="522903"/>
      </dsp:txXfrm>
    </dsp:sp>
    <dsp:sp modelId="{7BE0DE22-404C-463C-878D-BD6C4AAA206E}">
      <dsp:nvSpPr>
        <dsp:cNvPr id="0" name=""/>
        <dsp:cNvSpPr/>
      </dsp:nvSpPr>
      <dsp:spPr>
        <a:xfrm>
          <a:off x="4445933" y="743424"/>
          <a:ext cx="1045806" cy="522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Admin</a:t>
          </a:r>
        </a:p>
      </dsp:txBody>
      <dsp:txXfrm>
        <a:off x="4445933" y="743424"/>
        <a:ext cx="1045806" cy="52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>
                <a:latin typeface="+mn-lt"/>
              </a:rPr>
              <a:t>Order Processing Lesson 1</a:t>
            </a:r>
            <a:endParaRPr lang="en-GB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>
                <a:latin typeface="+mn-lt"/>
              </a:rPr>
              <a:t>Page </a:t>
            </a:r>
            <a:fld id="{D507F31D-E380-4C07-8E9A-A72400A6071D}" type="slidenum">
              <a:rPr lang="en-GB">
                <a:latin typeface="+mn-lt"/>
              </a:rPr>
              <a:pPr/>
              <a:t>‹#›</a:t>
            </a:fld>
            <a:r>
              <a:rPr lang="en-GB" dirty="0">
                <a:latin typeface="+mn-lt"/>
              </a:rPr>
              <a:t> of </a:t>
            </a:r>
            <a:r>
              <a:rPr lang="en-GB" dirty="0" smtClean="0">
                <a:latin typeface="+mn-lt"/>
              </a:rPr>
              <a:t>3</a:t>
            </a:r>
            <a:endParaRPr lang="en-GB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334925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>
                <a:latin typeface="+mn-lt"/>
              </a:rPr>
              <a:t>Digital T Level Employer Set Project: Solution Design Practice Project (Oxon Games)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© ZigZag Education, 2025</a:t>
            </a:r>
          </a:p>
        </p:txBody>
      </p:sp>
    </p:spTree>
    <p:extLst>
      <p:ext uri="{BB962C8B-B14F-4D97-AF65-F5344CB8AC3E}">
        <p14:creationId xmlns:p14="http://schemas.microsoft.com/office/powerpoint/2010/main" val="193221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750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187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5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FD4E-087A-4651-A44E-86F31883DFF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7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 hasCustomPrompt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en-US" dirty="0"/>
              <a:t>subtitle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2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7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8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1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5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3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4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6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3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1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55A-17CE-4E2D-B141-7065DE3E8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1E82-01FB-44EB-B70A-BFD2DCD5C1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>
                <a:latin typeface="Questrial" pitchFamily="2" charset="0"/>
                <a:ea typeface="Questrial" pitchFamily="2" charset="0"/>
                <a:cs typeface="Questrial" pitchFamily="2" charset="0"/>
              </a:defRPr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7158A-27DF-5B4F-915B-56C990F9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89BC9-1768-E746-A215-EAFAA024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3B4635-A8BD-5C43-A3B1-887AE30F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918F-C25F-384A-9942-6E1337DAF8AF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29BBF-7154-014D-8F3E-8BFC6082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163B6-49FB-4045-84C1-2050AE9B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0C90-9634-B947-BC09-2E2E32BD9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6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C55A-17CE-4E2D-B141-7065DE3E8D3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12/02/2025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1E82-01FB-44EB-B70A-BFD2DCD5C1E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2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igzageducation.co.uk/synopses/9822-esp-practice-project-t-level-dpdd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4C778FB-2354-3826-4BBE-3414291E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04" y="1003979"/>
            <a:ext cx="8520600" cy="2052600"/>
          </a:xfrm>
        </p:spPr>
        <p:txBody>
          <a:bodyPr/>
          <a:lstStyle/>
          <a:p>
            <a:r>
              <a:rPr lang="en-US" dirty="0">
                <a:latin typeface="Questrial"/>
                <a:ea typeface="Questrial"/>
                <a:cs typeface="Questrial"/>
              </a:rPr>
              <a:t>T Level Oxon </a:t>
            </a:r>
            <a:r>
              <a:rPr lang="en-US" dirty="0" smtClean="0">
                <a:latin typeface="Questrial"/>
                <a:ea typeface="Questrial"/>
                <a:cs typeface="Questrial"/>
              </a:rPr>
              <a:t>Games</a:t>
            </a:r>
            <a:br>
              <a:rPr lang="en-US" dirty="0" smtClean="0">
                <a:latin typeface="Questrial"/>
                <a:ea typeface="Questrial"/>
                <a:cs typeface="Questrial"/>
              </a:rPr>
            </a:br>
            <a:r>
              <a:rPr lang="en-US" dirty="0" smtClean="0">
                <a:latin typeface="Questrial"/>
                <a:ea typeface="Questrial"/>
                <a:cs typeface="Questrial"/>
              </a:rPr>
              <a:t>Order </a:t>
            </a:r>
            <a:r>
              <a:rPr lang="en-US" dirty="0">
                <a:latin typeface="Questrial"/>
                <a:ea typeface="Questrial"/>
                <a:cs typeface="Questrial"/>
              </a:rPr>
              <a:t>Processing Module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>
                <a:latin typeface="Questrial"/>
                <a:ea typeface="Questrial"/>
                <a:cs typeface="Questrial"/>
              </a:rPr>
              <a:t>Lesson 1</a:t>
            </a:r>
            <a:endParaRPr lang="en-GB" dirty="0">
              <a:latin typeface="Questrial"/>
              <a:ea typeface="Questrial"/>
              <a:cs typeface="Questrial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This resource may only be copied by the purchasing institution on a single site and for their own use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AB289-461A-E39E-C56F-51D9A472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smtClean="0"/>
              <a:t>design </a:t>
            </a:r>
            <a:r>
              <a:rPr lang="en-US" dirty="0"/>
              <a:t>– step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790BE9-80C2-962C-94F3-CD0C20228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 is to decompose the whole </a:t>
            </a:r>
            <a:r>
              <a:rPr lang="en-US" dirty="0" smtClean="0"/>
              <a:t>solution.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1a: </a:t>
            </a:r>
            <a:r>
              <a:rPr lang="en-US" dirty="0"/>
              <a:t>S</a:t>
            </a:r>
            <a:r>
              <a:rPr lang="en-US" dirty="0" smtClean="0"/>
              <a:t>plit </a:t>
            </a:r>
            <a:r>
              <a:rPr lang="en-US" dirty="0"/>
              <a:t>up the solution into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1b: Identify </a:t>
            </a:r>
            <a:r>
              <a:rPr lang="en-US" dirty="0"/>
              <a:t>the key elements of each </a:t>
            </a:r>
            <a:r>
              <a:rPr lang="en-US" dirty="0" smtClean="0"/>
              <a:t>module, </a:t>
            </a:r>
            <a:r>
              <a:rPr lang="en-US" dirty="0"/>
              <a:t>i.e.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Inputs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Processes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57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7C26209-C660-D6FD-336F-75F8979F9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109231"/>
              </p:ext>
            </p:extLst>
          </p:nvPr>
        </p:nvGraphicFramePr>
        <p:xfrm>
          <a:off x="1478604" y="1108952"/>
          <a:ext cx="6141396" cy="349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A67FD-818D-5D10-DED8-FBE47D7F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decomposition </a:t>
            </a:r>
            <a:r>
              <a:rPr lang="en-US" dirty="0"/>
              <a:t>diagram</a:t>
            </a:r>
            <a:endParaRPr lang="en-GB" dirty="0"/>
          </a:p>
        </p:txBody>
      </p:sp>
      <p:sp>
        <p:nvSpPr>
          <p:cNvPr id="5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4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836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B2187-49BA-6D9A-39BE-93937AD1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create a decomposition diagram for the Orders </a:t>
            </a:r>
            <a:r>
              <a:rPr lang="en-US" dirty="0" smtClean="0"/>
              <a:t>module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0AF955-D117-0623-6A83-F53403BBB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70433"/>
            <a:ext cx="3949015" cy="27984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key:</a:t>
            </a:r>
          </a:p>
          <a:p>
            <a:pPr marL="576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Inputs</a:t>
            </a:r>
          </a:p>
          <a:p>
            <a:pPr marL="576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Processes</a:t>
            </a:r>
          </a:p>
          <a:p>
            <a:pPr marL="576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576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6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D0D070-7355-6349-C049-BE06A44E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435" y="1224039"/>
            <a:ext cx="2356458" cy="347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8C2A83-B436-EE3A-CA19-DF8D91E83C4F}"/>
              </a:ext>
            </a:extLst>
          </p:cNvPr>
          <p:cNvSpPr/>
          <p:nvPr/>
        </p:nvSpPr>
        <p:spPr>
          <a:xfrm>
            <a:off x="5239966" y="1271081"/>
            <a:ext cx="2081719" cy="3579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14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96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AB289-461A-E39E-C56F-51D9A472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smtClean="0"/>
              <a:t>design </a:t>
            </a:r>
            <a:r>
              <a:rPr lang="en-US" dirty="0"/>
              <a:t>– step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790BE9-80C2-962C-94F3-CD0C2022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072232" cy="341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 2 is to create a flowchart for each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the inputs, processes and outputs into a flowchart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Flowchart needs to explain in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more </a:t>
            </a:r>
            <a:r>
              <a:rPr lang="en-GB" sz="1800" dirty="0"/>
              <a:t>detail:</a:t>
            </a:r>
          </a:p>
          <a:p>
            <a:pPr marL="576000" lvl="2" indent="-285750">
              <a:buFont typeface="Arial" panose="020B0604020202020204" pitchFamily="34" charset="0"/>
              <a:buChar char="•"/>
            </a:pPr>
            <a:r>
              <a:rPr lang="en-GB" dirty="0"/>
              <a:t>How the module works</a:t>
            </a:r>
          </a:p>
          <a:p>
            <a:pPr marL="57600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to calculate the </a:t>
            </a:r>
            <a:r>
              <a:rPr lang="en-GB" dirty="0" smtClean="0"/>
              <a:t>processes</a:t>
            </a:r>
          </a:p>
          <a:p>
            <a:pPr marL="290250" lvl="2"/>
            <a:r>
              <a:rPr lang="en-GB" dirty="0" smtClean="0"/>
              <a:t>      e.g. total price </a:t>
            </a:r>
            <a:r>
              <a:rPr lang="en-GB" dirty="0"/>
              <a:t>= quantity * price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A282A2-E465-004A-B31E-4C4F0B6D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12" y="0"/>
            <a:ext cx="4169089" cy="51435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4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74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D29A0-7B68-543F-EA34-F72DF936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9DBE4-9286-1401-F165-88B02ED2A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a folder for </a:t>
            </a:r>
            <a:r>
              <a:rPr lang="en-GB" dirty="0" smtClean="0"/>
              <a:t>your </a:t>
            </a:r>
            <a:r>
              <a:rPr lang="en-GB" dirty="0"/>
              <a:t>work. </a:t>
            </a:r>
            <a:r>
              <a:rPr lang="en-GB" dirty="0" smtClean="0"/>
              <a:t> Make </a:t>
            </a:r>
            <a:r>
              <a:rPr lang="en-GB" dirty="0"/>
              <a:t>sure you can easily find this as you will be working on this solution over the coming weeks.</a:t>
            </a:r>
          </a:p>
          <a:p>
            <a:r>
              <a:rPr lang="en-GB" dirty="0"/>
              <a:t>Start working on your solution </a:t>
            </a:r>
            <a:r>
              <a:rPr lang="en-GB" dirty="0" smtClean="0"/>
              <a:t>design:</a:t>
            </a:r>
            <a:endParaRPr lang="en-GB" dirty="0"/>
          </a:p>
          <a:p>
            <a:pPr marL="576000" lvl="1" indent="-342900">
              <a:buFont typeface="+mj-lt"/>
              <a:buAutoNum type="alphaLcParenR"/>
            </a:pPr>
            <a:r>
              <a:rPr lang="en-GB" sz="1800" dirty="0"/>
              <a:t>Decomposition</a:t>
            </a:r>
          </a:p>
          <a:p>
            <a:pPr marL="576000" lvl="1" indent="-342900">
              <a:buFont typeface="+mj-lt"/>
              <a:buAutoNum type="alphaLcParenR"/>
            </a:pPr>
            <a:r>
              <a:rPr lang="en-GB" sz="1800" dirty="0"/>
              <a:t>Flowchart for the Orders </a:t>
            </a:r>
            <a:r>
              <a:rPr lang="en-GB" sz="1800" dirty="0" smtClean="0"/>
              <a:t>module</a:t>
            </a:r>
            <a:endParaRPr lang="en-GB" sz="1800" dirty="0"/>
          </a:p>
          <a:p>
            <a:pPr marL="233100"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274703-C59D-679E-4C40-D1BD3EED1C1C}"/>
              </a:ext>
            </a:extLst>
          </p:cNvPr>
          <p:cNvSpPr/>
          <p:nvPr/>
        </p:nvSpPr>
        <p:spPr>
          <a:xfrm>
            <a:off x="2175190" y="3767451"/>
            <a:ext cx="4793620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Worksheet: Oxon Games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Order Processing 1: Task 1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53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1E94F-7144-4F56-9461-322EA7E0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: coding your solution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6A7146-EB31-44C4-876B-0D83A13C7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Load the sample code and make sure you understand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 things: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KISS – better </a:t>
            </a:r>
            <a:r>
              <a:rPr lang="en-US" sz="1600" dirty="0"/>
              <a:t>to get something that </a:t>
            </a:r>
            <a:r>
              <a:rPr lang="en-US" sz="1600" dirty="0" smtClean="0"/>
              <a:t>works </a:t>
            </a:r>
            <a:r>
              <a:rPr lang="en-US" sz="1600" dirty="0"/>
              <a:t>than </a:t>
            </a:r>
            <a:r>
              <a:rPr lang="en-US" sz="1600" dirty="0" smtClean="0"/>
              <a:t>to be </a:t>
            </a:r>
            <a:r>
              <a:rPr lang="en-US" sz="1600" dirty="0"/>
              <a:t>over-ambitious!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Comments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Naming conventions – be consistent!   </a:t>
            </a:r>
          </a:p>
          <a:p>
            <a:pPr marL="285743" indent="-285743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F0289E-7304-6F74-4B9D-8DB1FE371D5F}"/>
              </a:ext>
            </a:extLst>
          </p:cNvPr>
          <p:cNvSpPr/>
          <p:nvPr/>
        </p:nvSpPr>
        <p:spPr>
          <a:xfrm>
            <a:off x="3884840" y="3616296"/>
            <a:ext cx="412356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Worksheet: Oxon Games 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Order Processing 1: Task 2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871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1011C7C-2E1F-6442-BB07-A4FBCC39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27E42E-E3B7-A747-8D69-9FE9901FE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68580" tIns="34290" rIns="68580" bIns="34290" rtlCol="0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 panose="020F0502020204030204"/>
              </a:rPr>
              <a:t>Introduce </a:t>
            </a:r>
            <a:r>
              <a:rPr lang="en-US" dirty="0">
                <a:cs typeface="Calibri" panose="020F0502020204030204"/>
              </a:rPr>
              <a:t>your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 panose="020F0502020204030204"/>
              </a:rPr>
              <a:t>Start </a:t>
            </a:r>
            <a:r>
              <a:rPr lang="en-US" dirty="0">
                <a:cs typeface="Calibri" panose="020F0502020204030204"/>
              </a:rPr>
              <a:t>your </a:t>
            </a:r>
            <a:r>
              <a:rPr lang="en-US" dirty="0" smtClean="0">
                <a:cs typeface="Calibri" panose="020F0502020204030204"/>
              </a:rPr>
              <a:t>solution </a:t>
            </a:r>
            <a:r>
              <a:rPr lang="en-US" dirty="0">
                <a:cs typeface="Calibri" panose="020F0502020204030204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Make sure you have saved all of your work to a folder. </a:t>
            </a:r>
            <a:r>
              <a:rPr lang="en-US" dirty="0" smtClean="0">
                <a:cs typeface="Calibri" panose="020F0502020204030204"/>
              </a:rPr>
              <a:t> Think </a:t>
            </a:r>
            <a:r>
              <a:rPr lang="en-US" dirty="0">
                <a:cs typeface="Calibri" panose="020F0502020204030204"/>
              </a:rPr>
              <a:t>about how you will organise your work.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14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562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99048" y="1510450"/>
            <a:ext cx="5345906" cy="2145685"/>
            <a:chOff x="971600" y="2247255"/>
            <a:chExt cx="7128792" cy="2861377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2247255"/>
              <a:ext cx="7128792" cy="6156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ea typeface="+mn-ea"/>
                  <a:cs typeface="+mn-cs"/>
                </a:rPr>
                <a:t>Preview presentation ends here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00" y="3507934"/>
              <a:ext cx="7128792" cy="16006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This is a limited inspection copy. </a:t>
              </a:r>
            </a:p>
            <a:p>
              <a:pPr algn="ctr">
                <a:defRPr/>
              </a:pPr>
              <a:endParaRPr lang="en-GB" sz="1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GB" sz="18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For more details, and to purchase the resource, </a:t>
              </a:r>
              <a:br>
                <a:rPr lang="en-GB" sz="18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8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please visit </a:t>
              </a:r>
              <a:r>
                <a:rPr lang="en-GB" sz="18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2"/>
                </a:rPr>
                <a:t>zigzageducation.co.uk</a:t>
              </a:r>
              <a:r>
                <a:rPr lang="en-GB" sz="18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</a:t>
              </a:r>
            </a:p>
          </p:txBody>
        </p:sp>
        <p:cxnSp>
          <p:nvCxnSpPr>
            <p:cNvPr id="7" name="Straight Connector 19"/>
            <p:cNvCxnSpPr>
              <a:cxnSpLocks noChangeShapeType="1"/>
            </p:cNvCxnSpPr>
            <p:nvPr/>
          </p:nvCxnSpPr>
          <p:spPr bwMode="auto">
            <a:xfrm>
              <a:off x="971600" y="2996952"/>
              <a:ext cx="712879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7" y="3748089"/>
            <a:ext cx="850106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405688" y="3276601"/>
            <a:ext cx="107394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algn="ctr">
              <a:defRPr/>
            </a:pPr>
            <a:r>
              <a:rPr lang="en-GB" sz="1125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endParaRPr lang="en-GB" sz="825" dirty="0">
              <a:solidFill>
                <a:sysClr val="windowText" lastClr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125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endParaRPr lang="en-GB" sz="825" dirty="0">
              <a:solidFill>
                <a:sysClr val="windowText" lastClr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125" b="1" dirty="0"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lang="en-GB" sz="825" dirty="0"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61120-313E-1DF2-2E1E-97566B9B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D4DB44-8ECD-FEC5-014A-13F276C4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Introducing your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your </a:t>
            </a:r>
            <a:r>
              <a:rPr lang="en-US" dirty="0" smtClean="0"/>
              <a:t>solution </a:t>
            </a:r>
            <a:r>
              <a:rPr lang="en-US" dirty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Reflection</a:t>
            </a:r>
            <a:endParaRPr lang="en-GB" dirty="0"/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4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sample_fr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39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4AB6A-A427-0671-55EC-5C7397C4A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your scenario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9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B65A0-5FA2-4FE3-B4FF-73554F8D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  <a:cs typeface="Calibri Light"/>
              </a:rPr>
              <a:t>Introducing Oxon Games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CD892-47F4-0730-BF21-65D1A3DC0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4853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Scenario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work for a software development company. </a:t>
            </a:r>
            <a:r>
              <a:rPr lang="en-US" sz="15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company has been offered the contract to develop the new digital solution for Oxon Games.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Oxon Games is a new company that supplies computer games in your area.   After reviewing its current systems, Games Store has decided that it needs to develop a new digital solution.  </a:t>
            </a:r>
          </a:p>
          <a:p>
            <a:endParaRPr lang="en-GB" sz="1600" b="1" dirty="0" smtClean="0">
              <a:latin typeface="+mj-lt"/>
              <a:ea typeface="Questrial" pitchFamily="2" charset="0"/>
              <a:cs typeface="Questrial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600" b="1" dirty="0" smtClean="0">
                <a:latin typeface="+mj-lt"/>
                <a:ea typeface="Questrial" pitchFamily="2" charset="0"/>
                <a:cs typeface="Questrial" pitchFamily="2" charset="0"/>
              </a:rPr>
              <a:t>Modules</a:t>
            </a:r>
            <a:endParaRPr lang="en-GB" sz="1600" b="1" dirty="0">
              <a:latin typeface="+mj-lt"/>
              <a:ea typeface="Questrial" pitchFamily="2" charset="0"/>
              <a:cs typeface="Questrial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Order processing – allows Oxon </a:t>
            </a:r>
            <a:r>
              <a:rPr lang="en-US" dirty="0" smtClean="0"/>
              <a:t>Games </a:t>
            </a:r>
            <a:r>
              <a:rPr lang="en-US" dirty="0"/>
              <a:t>staff to place orders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Customer </a:t>
            </a:r>
            <a:r>
              <a:rPr lang="en-US" dirty="0" smtClean="0"/>
              <a:t>orders </a:t>
            </a:r>
            <a:r>
              <a:rPr lang="en-US" dirty="0"/>
              <a:t>– allows customers to place orders</a:t>
            </a:r>
            <a:endParaRPr lang="en-GB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Business dashboard – allows Oxon Games management to review </a:t>
            </a:r>
            <a:r>
              <a:rPr lang="en-GB" dirty="0" smtClean="0"/>
              <a:t>orders, etc.</a:t>
            </a:r>
            <a:endParaRPr lang="en-GB" dirty="0"/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20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35DC8-590E-35C7-A71F-18D8FE36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Schedule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E77D0A4-B423-9C82-9864-30A4B32A1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2301"/>
              </p:ext>
            </p:extLst>
          </p:nvPr>
        </p:nvGraphicFramePr>
        <p:xfrm>
          <a:off x="398931" y="1207008"/>
          <a:ext cx="8313471" cy="29772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1157">
                  <a:extLst>
                    <a:ext uri="{9D8B030D-6E8A-4147-A177-3AD203B41FA5}">
                      <a16:colId xmlns:a16="http://schemas.microsoft.com/office/drawing/2014/main" xmlns="" val="1882101720"/>
                    </a:ext>
                  </a:extLst>
                </a:gridCol>
                <a:gridCol w="2771157">
                  <a:extLst>
                    <a:ext uri="{9D8B030D-6E8A-4147-A177-3AD203B41FA5}">
                      <a16:colId xmlns:a16="http://schemas.microsoft.com/office/drawing/2014/main" xmlns="" val="3060388016"/>
                    </a:ext>
                  </a:extLst>
                </a:gridCol>
                <a:gridCol w="2771157">
                  <a:extLst>
                    <a:ext uri="{9D8B030D-6E8A-4147-A177-3AD203B41FA5}">
                      <a16:colId xmlns:a16="http://schemas.microsoft.com/office/drawing/2014/main" xmlns="" val="3962522035"/>
                    </a:ext>
                  </a:extLst>
                </a:gridCol>
              </a:tblGrid>
              <a:tr h="63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Assignment set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Assignment due date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2873272"/>
                  </a:ext>
                </a:extLst>
              </a:tr>
              <a:tr h="586697">
                <a:tc>
                  <a:txBody>
                    <a:bodyPr/>
                    <a:lstStyle/>
                    <a:p>
                      <a:r>
                        <a:rPr lang="en-GB" dirty="0"/>
                        <a:t>Order 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[add date]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[add date]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2953350"/>
                  </a:ext>
                </a:extLst>
              </a:tr>
              <a:tr h="586697">
                <a:tc>
                  <a:txBody>
                    <a:bodyPr/>
                    <a:lstStyle/>
                    <a:p>
                      <a:r>
                        <a:rPr lang="en-US" dirty="0"/>
                        <a:t>Customer orders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[add date]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[add date]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6055464"/>
                  </a:ext>
                </a:extLst>
              </a:tr>
              <a:tr h="586697">
                <a:tc>
                  <a:txBody>
                    <a:bodyPr/>
                    <a:lstStyle/>
                    <a:p>
                      <a:r>
                        <a:rPr lang="en-US" dirty="0"/>
                        <a:t>Business dashboard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[add date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[add date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1649044"/>
                  </a:ext>
                </a:extLst>
              </a:tr>
              <a:tr h="5866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175489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21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1EB74-FFF0-79B4-E90A-600CC020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Oxon Games </a:t>
            </a:r>
            <a:r>
              <a:rPr lang="en-US" dirty="0" smtClean="0"/>
              <a:t>Module </a:t>
            </a:r>
            <a:r>
              <a:rPr lang="en-US" dirty="0"/>
              <a:t>1: </a:t>
            </a:r>
            <a:r>
              <a:rPr lang="en-US" dirty="0" smtClean="0"/>
              <a:t>Order </a:t>
            </a:r>
            <a:r>
              <a:rPr lang="en-US" dirty="0"/>
              <a:t>processing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9368FC-0E07-090A-1DBC-58F601D4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Assignment 1: </a:t>
            </a:r>
            <a:r>
              <a:rPr lang="en-US" dirty="0" smtClean="0">
                <a:solidFill>
                  <a:srgbClr val="000000"/>
                </a:solidFill>
              </a:rPr>
              <a:t>due </a:t>
            </a:r>
            <a:r>
              <a:rPr lang="en-US" dirty="0">
                <a:solidFill>
                  <a:srgbClr val="FF0000"/>
                </a:solidFill>
              </a:rPr>
              <a:t>[insert date here]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User requirements 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able to view catalogue of games available 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 customer orders for games 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see an </a:t>
            </a:r>
            <a:r>
              <a:rPr lang="en-US" dirty="0" smtClean="0">
                <a:solidFill>
                  <a:schemeClr val="tx1"/>
                </a:solidFill>
              </a:rPr>
              <a:t>itemised </a:t>
            </a:r>
            <a:r>
              <a:rPr lang="en-US" dirty="0">
                <a:solidFill>
                  <a:schemeClr val="tx1"/>
                </a:solidFill>
              </a:rPr>
              <a:t>bill for each customer order</a:t>
            </a: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600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written in Python 3.5x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40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B65A0-5FA2-4FE3-B4FF-73554F8D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Activity: Discussion </a:t>
            </a:r>
            <a:r>
              <a:rPr lang="en-US" b="1" dirty="0" smtClean="0">
                <a:cs typeface="Calibri Light"/>
              </a:rPr>
              <a:t>– What’s </a:t>
            </a:r>
            <a:r>
              <a:rPr lang="en-US" b="1" dirty="0">
                <a:cs typeface="Calibri Light"/>
              </a:rPr>
              <a:t>involved in this </a:t>
            </a:r>
            <a:r>
              <a:rPr lang="en-US" b="1" dirty="0" smtClean="0">
                <a:cs typeface="Calibri Light"/>
              </a:rPr>
              <a:t>application?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A971B8-D1CD-4666-534E-A090608FB408}"/>
              </a:ext>
            </a:extLst>
          </p:cNvPr>
          <p:cNvSpPr/>
          <p:nvPr/>
        </p:nvSpPr>
        <p:spPr>
          <a:xfrm>
            <a:off x="910424" y="2225501"/>
            <a:ext cx="732316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are the key </a:t>
            </a:r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elements?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will they work together?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64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4AB6A-A427-0671-55EC-5C7397C4A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Starting your module design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695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2A6DA-84B8-FB8C-839F-61AEFCAC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design overview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3E8A90-8B99-98A9-A45F-822105E72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Assume that you are designing your solution for someone else to code. </a:t>
            </a:r>
            <a:r>
              <a:rPr lang="en-US" sz="1600" dirty="0" smtClean="0"/>
              <a:t> This </a:t>
            </a:r>
            <a:r>
              <a:rPr lang="en-US" sz="1600" dirty="0"/>
              <a:t>means that your design should be: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Detailed and comprehensive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Easily understood and clear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Independent of a specific programming </a:t>
            </a:r>
            <a:r>
              <a:rPr lang="en-US" sz="1600" dirty="0" smtClean="0"/>
              <a:t>language</a:t>
            </a:r>
            <a:endParaRPr lang="en-US" sz="16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US" sz="1600" dirty="0"/>
          </a:p>
          <a:p>
            <a:r>
              <a:rPr lang="en-US" sz="1600" b="1" dirty="0"/>
              <a:t>Key steps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Step 1: </a:t>
            </a:r>
            <a:r>
              <a:rPr lang="en-US" sz="1600" dirty="0" smtClean="0"/>
              <a:t>Decomposition</a:t>
            </a:r>
            <a:endParaRPr lang="en-US" sz="16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Step 2: Flowchart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3913" y="4897279"/>
            <a:ext cx="9036174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820000" algn="r"/>
              </a:tabLst>
              <a:defRPr/>
            </a:pPr>
            <a:r>
              <a:rPr lang="en-GB" sz="9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© ZigZag Education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9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en-GB" sz="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95829" y="-279400"/>
            <a:ext cx="11196172" cy="7502525"/>
            <a:chOff x="-1379963" y="42867"/>
            <a:chExt cx="11195960" cy="75025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1800" y="42867"/>
              <a:ext cx="5764197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481879" y="322267"/>
              <a:ext cx="1108054" cy="661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7430028" y="4783142"/>
              <a:ext cx="143189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4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322267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2865485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ample_fron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-1379963" y="5122948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17344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RC standard">
      <a:majorFont>
        <a:latin typeface="Questrial"/>
        <a:ea typeface=""/>
        <a:cs typeface=""/>
      </a:majorFont>
      <a:minorFont>
        <a:latin typeface="Quest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On-screen Show (16:9)</PresentationFormat>
  <Paragraphs>180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Palatino Linotype</vt:lpstr>
      <vt:lpstr>Century Gothic</vt:lpstr>
      <vt:lpstr>Tahoma</vt:lpstr>
      <vt:lpstr>Questrial</vt:lpstr>
      <vt:lpstr>Calibri</vt:lpstr>
      <vt:lpstr>Times New Roman</vt:lpstr>
      <vt:lpstr>Calibri Light</vt:lpstr>
      <vt:lpstr>simple-light-2</vt:lpstr>
      <vt:lpstr>Office Theme</vt:lpstr>
      <vt:lpstr>T Level Oxon Games Order Processing Module Lesson 1</vt:lpstr>
      <vt:lpstr>Agenda</vt:lpstr>
      <vt:lpstr>Introducing your scenario</vt:lpstr>
      <vt:lpstr>Introducing Oxon Games</vt:lpstr>
      <vt:lpstr>Schedule</vt:lpstr>
      <vt:lpstr>Oxon Games Module 1: Order processing</vt:lpstr>
      <vt:lpstr>Activity: Discussion – What’s involved in this application? </vt:lpstr>
      <vt:lpstr>Starting your module design</vt:lpstr>
      <vt:lpstr>Solution design overview</vt:lpstr>
      <vt:lpstr>Solution design – step 1</vt:lpstr>
      <vt:lpstr>Example decomposition diagram</vt:lpstr>
      <vt:lpstr>Activity: create a decomposition diagram for the Orders module</vt:lpstr>
      <vt:lpstr>Solution design – step 2</vt:lpstr>
      <vt:lpstr>Activity</vt:lpstr>
      <vt:lpstr>Activity : coding your solution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2025-02-12T11:26:31Z</dcterms:modified>
</cp:coreProperties>
</file>